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59" r:id="rId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wa" initials="E"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4C54"/>
    <a:srgbClr val="4DB27C"/>
    <a:srgbClr val="3DA6E8"/>
    <a:srgbClr val="3C4F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102" y="52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Łukasz Ładyński" userId="1a80df97-ec28-4f30-96d4-38a4f00c73fd" providerId="ADAL" clId="{9F4DC84E-B95B-4374-ADA3-2E40BE403C98}"/>
    <pc:docChg chg="undo custSel modSld">
      <pc:chgData name="Łukasz Ładyński" userId="1a80df97-ec28-4f30-96d4-38a4f00c73fd" providerId="ADAL" clId="{9F4DC84E-B95B-4374-ADA3-2E40BE403C98}" dt="2017-11-02T15:27:22.654" v="209" actId="20577"/>
      <pc:docMkLst>
        <pc:docMk/>
      </pc:docMkLst>
      <pc:sldChg chg="modSp setBg">
        <pc:chgData name="Łukasz Ładyński" userId="1a80df97-ec28-4f30-96d4-38a4f00c73fd" providerId="ADAL" clId="{9F4DC84E-B95B-4374-ADA3-2E40BE403C98}" dt="2017-11-01T12:57:13.394" v="3"/>
        <pc:sldMkLst>
          <pc:docMk/>
          <pc:sldMk cId="2423942098" sldId="256"/>
        </pc:sldMkLst>
        <pc:spChg chg="mod">
          <ac:chgData name="Łukasz Ładyński" userId="1a80df97-ec28-4f30-96d4-38a4f00c73fd" providerId="ADAL" clId="{9F4DC84E-B95B-4374-ADA3-2E40BE403C98}" dt="2017-11-01T12:57:13.394" v="3"/>
          <ac:spMkLst>
            <pc:docMk/>
            <pc:sldMk cId="2423942098" sldId="256"/>
            <ac:spMk id="19" creationId="{00000000-0000-0000-0000-000000000000}"/>
          </ac:spMkLst>
        </pc:spChg>
      </pc:sldChg>
      <pc:sldChg chg="addSp delSp modSp">
        <pc:chgData name="Łukasz Ładyński" userId="1a80df97-ec28-4f30-96d4-38a4f00c73fd" providerId="ADAL" clId="{9F4DC84E-B95B-4374-ADA3-2E40BE403C98}" dt="2017-11-02T15:27:22.654" v="209" actId="20577"/>
        <pc:sldMkLst>
          <pc:docMk/>
          <pc:sldMk cId="3800781139" sldId="257"/>
        </pc:sldMkLst>
        <pc:spChg chg="mod">
          <ac:chgData name="Łukasz Ładyński" userId="1a80df97-ec28-4f30-96d4-38a4f00c73fd" providerId="ADAL" clId="{9F4DC84E-B95B-4374-ADA3-2E40BE403C98}" dt="2017-11-02T15:23:08.745" v="183"/>
          <ac:spMkLst>
            <pc:docMk/>
            <pc:sldMk cId="3800781139" sldId="257"/>
            <ac:spMk id="11" creationId="{00000000-0000-0000-0000-000000000000}"/>
          </ac:spMkLst>
        </pc:spChg>
        <pc:spChg chg="mod">
          <ac:chgData name="Łukasz Ładyński" userId="1a80df97-ec28-4f30-96d4-38a4f00c73fd" providerId="ADAL" clId="{9F4DC84E-B95B-4374-ADA3-2E40BE403C98}" dt="2017-11-02T15:23:10.546" v="184"/>
          <ac:spMkLst>
            <pc:docMk/>
            <pc:sldMk cId="3800781139" sldId="257"/>
            <ac:spMk id="12" creationId="{00000000-0000-0000-0000-000000000000}"/>
          </ac:spMkLst>
        </pc:spChg>
        <pc:spChg chg="mod">
          <ac:chgData name="Łukasz Ładyński" userId="1a80df97-ec28-4f30-96d4-38a4f00c73fd" providerId="ADAL" clId="{9F4DC84E-B95B-4374-ADA3-2E40BE403C98}" dt="2017-11-02T15:22:39.053" v="163" actId="1076"/>
          <ac:spMkLst>
            <pc:docMk/>
            <pc:sldMk cId="3800781139" sldId="257"/>
            <ac:spMk id="25" creationId="{00000000-0000-0000-0000-000000000000}"/>
          </ac:spMkLst>
        </pc:spChg>
        <pc:spChg chg="mod">
          <ac:chgData name="Łukasz Ładyński" userId="1a80df97-ec28-4f30-96d4-38a4f00c73fd" providerId="ADAL" clId="{9F4DC84E-B95B-4374-ADA3-2E40BE403C98}" dt="2017-11-02T15:27:22.654" v="209" actId="20577"/>
          <ac:spMkLst>
            <pc:docMk/>
            <pc:sldMk cId="3800781139" sldId="257"/>
            <ac:spMk id="26" creationId="{00000000-0000-0000-0000-000000000000}"/>
          </ac:spMkLst>
        </pc:spChg>
        <pc:spChg chg="mod">
          <ac:chgData name="Łukasz Ładyński" userId="1a80df97-ec28-4f30-96d4-38a4f00c73fd" providerId="ADAL" clId="{9F4DC84E-B95B-4374-ADA3-2E40BE403C98}" dt="2017-11-01T13:01:35.213" v="102"/>
          <ac:spMkLst>
            <pc:docMk/>
            <pc:sldMk cId="3800781139" sldId="257"/>
            <ac:spMk id="36" creationId="{00000000-0000-0000-0000-000000000000}"/>
          </ac:spMkLst>
        </pc:spChg>
        <pc:picChg chg="add mod">
          <ac:chgData name="Łukasz Ładyński" userId="1a80df97-ec28-4f30-96d4-38a4f00c73fd" providerId="ADAL" clId="{9F4DC84E-B95B-4374-ADA3-2E40BE403C98}" dt="2017-11-02T15:19:08.247" v="138" actId="1076"/>
          <ac:picMkLst>
            <pc:docMk/>
            <pc:sldMk cId="3800781139" sldId="257"/>
            <ac:picMk id="4" creationId="{04378801-F112-408F-95C4-88C4377150CE}"/>
          </ac:picMkLst>
        </pc:picChg>
        <pc:picChg chg="del">
          <ac:chgData name="Łukasz Ładyński" userId="1a80df97-ec28-4f30-96d4-38a4f00c73fd" providerId="ADAL" clId="{9F4DC84E-B95B-4374-ADA3-2E40BE403C98}" dt="2017-11-01T13:01:49.142" v="106" actId="478"/>
          <ac:picMkLst>
            <pc:docMk/>
            <pc:sldMk cId="3800781139" sldId="257"/>
            <ac:picMk id="6" creationId="{00000000-0000-0000-0000-000000000000}"/>
          </ac:picMkLst>
        </pc:picChg>
        <pc:picChg chg="mod">
          <ac:chgData name="Łukasz Ładyński" userId="1a80df97-ec28-4f30-96d4-38a4f00c73fd" providerId="ADAL" clId="{9F4DC84E-B95B-4374-ADA3-2E40BE403C98}" dt="2017-11-02T15:17:50.452" v="125" actId="1076"/>
          <ac:picMkLst>
            <pc:docMk/>
            <pc:sldMk cId="3800781139" sldId="257"/>
            <ac:picMk id="34" creationId="{00000000-0000-0000-0000-000000000000}"/>
          </ac:picMkLst>
        </pc:picChg>
        <pc:cxnChg chg="mod">
          <ac:chgData name="Łukasz Ładyński" userId="1a80df97-ec28-4f30-96d4-38a4f00c73fd" providerId="ADAL" clId="{9F4DC84E-B95B-4374-ADA3-2E40BE403C98}" dt="2017-11-02T15:22:45.971" v="180" actId="1038"/>
          <ac:cxnSpMkLst>
            <pc:docMk/>
            <pc:sldMk cId="3800781139" sldId="257"/>
            <ac:cxnSpMk id="17" creationId="{00000000-0000-0000-0000-000000000000}"/>
          </ac:cxnSpMkLst>
        </pc:cxnChg>
        <pc:cxnChg chg="mod">
          <ac:chgData name="Łukasz Ładyński" userId="1a80df97-ec28-4f30-96d4-38a4f00c73fd" providerId="ADAL" clId="{9F4DC84E-B95B-4374-ADA3-2E40BE403C98}" dt="2017-11-02T15:22:57.345" v="182" actId="1076"/>
          <ac:cxnSpMkLst>
            <pc:docMk/>
            <pc:sldMk cId="3800781139" sldId="257"/>
            <ac:cxnSpMk id="18" creationId="{00000000-0000-0000-0000-000000000000}"/>
          </ac:cxnSpMkLst>
        </pc:cxnChg>
      </pc:sldChg>
      <pc:sldChg chg="addSp delSp modSp setBg">
        <pc:chgData name="Łukasz Ładyński" userId="1a80df97-ec28-4f30-96d4-38a4f00c73fd" providerId="ADAL" clId="{9F4DC84E-B95B-4374-ADA3-2E40BE403C98}" dt="2017-11-02T15:25:30.933" v="205" actId="1076"/>
        <pc:sldMkLst>
          <pc:docMk/>
          <pc:sldMk cId="1094433032" sldId="258"/>
        </pc:sldMkLst>
        <pc:spChg chg="mod">
          <ac:chgData name="Łukasz Ładyński" userId="1a80df97-ec28-4f30-96d4-38a4f00c73fd" providerId="ADAL" clId="{9F4DC84E-B95B-4374-ADA3-2E40BE403C98}" dt="2017-11-02T15:25:30.933" v="205" actId="1076"/>
          <ac:spMkLst>
            <pc:docMk/>
            <pc:sldMk cId="1094433032" sldId="258"/>
            <ac:spMk id="2" creationId="{00000000-0000-0000-0000-000000000000}"/>
          </ac:spMkLst>
        </pc:spChg>
        <pc:spChg chg="add del">
          <ac:chgData name="Łukasz Ładyński" userId="1a80df97-ec28-4f30-96d4-38a4f00c73fd" providerId="ADAL" clId="{9F4DC84E-B95B-4374-ADA3-2E40BE403C98}" dt="2017-11-02T15:24:31.909" v="186"/>
          <ac:spMkLst>
            <pc:docMk/>
            <pc:sldMk cId="1094433032" sldId="258"/>
            <ac:spMk id="6" creationId="{EC8AF2C9-0C1A-4C12-A3A2-89A61E5454A3}"/>
          </ac:spMkLst>
        </pc:spChg>
        <pc:spChg chg="mod">
          <ac:chgData name="Łukasz Ładyński" userId="1a80df97-ec28-4f30-96d4-38a4f00c73fd" providerId="ADAL" clId="{9F4DC84E-B95B-4374-ADA3-2E40BE403C98}" dt="2017-11-01T12:59:36.813" v="4"/>
          <ac:spMkLst>
            <pc:docMk/>
            <pc:sldMk cId="1094433032" sldId="258"/>
            <ac:spMk id="19" creationId="{00000000-0000-0000-0000-000000000000}"/>
          </ac:spMkLst>
        </pc:spChg>
        <pc:spChg chg="mod">
          <ac:chgData name="Łukasz Ładyński" userId="1a80df97-ec28-4f30-96d4-38a4f00c73fd" providerId="ADAL" clId="{9F4DC84E-B95B-4374-ADA3-2E40BE403C98}" dt="2017-11-01T13:01:39.463" v="103"/>
          <ac:spMkLst>
            <pc:docMk/>
            <pc:sldMk cId="1094433032" sldId="258"/>
            <ac:spMk id="23" creationId="{00000000-0000-0000-0000-000000000000}"/>
          </ac:spMkLst>
        </pc:spChg>
        <pc:graphicFrameChg chg="add del modGraphic">
          <ac:chgData name="Łukasz Ładyński" userId="1a80df97-ec28-4f30-96d4-38a4f00c73fd" providerId="ADAL" clId="{9F4DC84E-B95B-4374-ADA3-2E40BE403C98}" dt="2017-11-01T13:00:04.475" v="11" actId="478"/>
          <ac:graphicFrameMkLst>
            <pc:docMk/>
            <pc:sldMk cId="1094433032" sldId="258"/>
            <ac:graphicFrameMk id="5" creationId="{AEE182C9-32AD-4A20-86BF-6773FB373343}"/>
          </ac:graphicFrameMkLst>
        </pc:graphicFrameChg>
        <pc:picChg chg="del">
          <ac:chgData name="Łukasz Ładyński" userId="1a80df97-ec28-4f30-96d4-38a4f00c73fd" providerId="ADAL" clId="{9F4DC84E-B95B-4374-ADA3-2E40BE403C98}" dt="2017-11-01T13:01:55.491" v="109" actId="478"/>
          <ac:picMkLst>
            <pc:docMk/>
            <pc:sldMk cId="1094433032" sldId="258"/>
            <ac:picMk id="15" creationId="{00000000-0000-0000-0000-000000000000}"/>
          </ac:picMkLst>
        </pc:picChg>
        <pc:picChg chg="del mod">
          <ac:chgData name="Łukasz Ładyński" userId="1a80df97-ec28-4f30-96d4-38a4f00c73fd" providerId="ADAL" clId="{9F4DC84E-B95B-4374-ADA3-2E40BE403C98}" dt="2017-11-02T15:17:54.431" v="126" actId="478"/>
          <ac:picMkLst>
            <pc:docMk/>
            <pc:sldMk cId="1094433032" sldId="258"/>
            <ac:picMk id="16" creationId="{00000000-0000-0000-0000-000000000000}"/>
          </ac:picMkLst>
        </pc:picChg>
        <pc:picChg chg="add">
          <ac:chgData name="Łukasz Ładyński" userId="1a80df97-ec28-4f30-96d4-38a4f00c73fd" providerId="ADAL" clId="{9F4DC84E-B95B-4374-ADA3-2E40BE403C98}" dt="2017-11-02T15:17:56.620" v="127"/>
          <ac:picMkLst>
            <pc:docMk/>
            <pc:sldMk cId="1094433032" sldId="258"/>
            <ac:picMk id="17" creationId="{33B76AF3-B481-49B6-9A87-BE8690C12954}"/>
          </ac:picMkLst>
        </pc:picChg>
        <pc:picChg chg="add">
          <ac:chgData name="Łukasz Ładyński" userId="1a80df97-ec28-4f30-96d4-38a4f00c73fd" providerId="ADAL" clId="{9F4DC84E-B95B-4374-ADA3-2E40BE403C98}" dt="2017-11-02T15:19:10.948" v="139"/>
          <ac:picMkLst>
            <pc:docMk/>
            <pc:sldMk cId="1094433032" sldId="258"/>
            <ac:picMk id="18" creationId="{FBFB4BE1-1690-43CE-85D0-E2B8C0555FD6}"/>
          </ac:picMkLst>
        </pc:picChg>
        <pc:picChg chg="del">
          <ac:chgData name="Łukasz Ładyński" userId="1a80df97-ec28-4f30-96d4-38a4f00c73fd" providerId="ADAL" clId="{9F4DC84E-B95B-4374-ADA3-2E40BE403C98}" dt="2017-11-01T13:02:01.390" v="111" actId="478"/>
          <ac:picMkLst>
            <pc:docMk/>
            <pc:sldMk cId="1094433032" sldId="258"/>
            <ac:picMk id="30" creationId="{00000000-0000-0000-0000-000000000000}"/>
          </ac:picMkLst>
        </pc:picChg>
        <pc:picChg chg="del">
          <ac:chgData name="Łukasz Ładyński" userId="1a80df97-ec28-4f30-96d4-38a4f00c73fd" providerId="ADAL" clId="{9F4DC84E-B95B-4374-ADA3-2E40BE403C98}" dt="2017-11-01T13:01:59.857" v="110" actId="478"/>
          <ac:picMkLst>
            <pc:docMk/>
            <pc:sldMk cId="1094433032" sldId="258"/>
            <ac:picMk id="31" creationId="{00000000-0000-0000-0000-000000000000}"/>
          </ac:picMkLst>
        </pc:picChg>
      </pc:sldChg>
      <pc:sldChg chg="addSp delSp modSp setBg">
        <pc:chgData name="Łukasz Ładyński" userId="1a80df97-ec28-4f30-96d4-38a4f00c73fd" providerId="ADAL" clId="{9F4DC84E-B95B-4374-ADA3-2E40BE403C98}" dt="2017-11-02T15:19:14.525" v="141"/>
        <pc:sldMkLst>
          <pc:docMk/>
          <pc:sldMk cId="3923299634" sldId="259"/>
        </pc:sldMkLst>
        <pc:spChg chg="mod">
          <ac:chgData name="Łukasz Ładyński" userId="1a80df97-ec28-4f30-96d4-38a4f00c73fd" providerId="ADAL" clId="{9F4DC84E-B95B-4374-ADA3-2E40BE403C98}" dt="2017-11-01T12:59:52.809" v="8"/>
          <ac:spMkLst>
            <pc:docMk/>
            <pc:sldMk cId="3923299634" sldId="259"/>
            <ac:spMk id="23" creationId="{00000000-0000-0000-0000-000000000000}"/>
          </ac:spMkLst>
        </pc:spChg>
        <pc:spChg chg="mod">
          <ac:chgData name="Łukasz Ładyński" userId="1a80df97-ec28-4f30-96d4-38a4f00c73fd" providerId="ADAL" clId="{9F4DC84E-B95B-4374-ADA3-2E40BE403C98}" dt="2017-11-01T13:00:00.288" v="10"/>
          <ac:spMkLst>
            <pc:docMk/>
            <pc:sldMk cId="3923299634" sldId="259"/>
            <ac:spMk id="24" creationId="{00000000-0000-0000-0000-000000000000}"/>
          </ac:spMkLst>
        </pc:spChg>
        <pc:spChg chg="mod">
          <ac:chgData name="Łukasz Ładyński" userId="1a80df97-ec28-4f30-96d4-38a4f00c73fd" providerId="ADAL" clId="{9F4DC84E-B95B-4374-ADA3-2E40BE403C98}" dt="2017-11-01T13:01:45.100" v="105"/>
          <ac:spMkLst>
            <pc:docMk/>
            <pc:sldMk cId="3923299634" sldId="259"/>
            <ac:spMk id="27" creationId="{00000000-0000-0000-0000-000000000000}"/>
          </ac:spMkLst>
        </pc:spChg>
        <pc:picChg chg="del">
          <ac:chgData name="Łukasz Ładyński" userId="1a80df97-ec28-4f30-96d4-38a4f00c73fd" providerId="ADAL" clId="{9F4DC84E-B95B-4374-ADA3-2E40BE403C98}" dt="2017-11-01T13:01:51.140" v="107" actId="478"/>
          <ac:picMkLst>
            <pc:docMk/>
            <pc:sldMk cId="3923299634" sldId="259"/>
            <ac:picMk id="14" creationId="{00000000-0000-0000-0000-000000000000}"/>
          </ac:picMkLst>
        </pc:picChg>
        <pc:picChg chg="add">
          <ac:chgData name="Łukasz Ładyński" userId="1a80df97-ec28-4f30-96d4-38a4f00c73fd" providerId="ADAL" clId="{9F4DC84E-B95B-4374-ADA3-2E40BE403C98}" dt="2017-11-02T15:18:03.212" v="131"/>
          <ac:picMkLst>
            <pc:docMk/>
            <pc:sldMk cId="3923299634" sldId="259"/>
            <ac:picMk id="17" creationId="{311B61E3-EB45-48A2-9910-CA93A21C3A2E}"/>
          </ac:picMkLst>
        </pc:picChg>
        <pc:picChg chg="del">
          <ac:chgData name="Łukasz Ładyński" userId="1a80df97-ec28-4f30-96d4-38a4f00c73fd" providerId="ADAL" clId="{9F4DC84E-B95B-4374-ADA3-2E40BE403C98}" dt="2017-11-02T15:18:02.929" v="130" actId="478"/>
          <ac:picMkLst>
            <pc:docMk/>
            <pc:sldMk cId="3923299634" sldId="259"/>
            <ac:picMk id="18" creationId="{00000000-0000-0000-0000-000000000000}"/>
          </ac:picMkLst>
        </pc:picChg>
        <pc:picChg chg="add mod">
          <ac:chgData name="Łukasz Ładyński" userId="1a80df97-ec28-4f30-96d4-38a4f00c73fd" providerId="ADAL" clId="{9F4DC84E-B95B-4374-ADA3-2E40BE403C98}" dt="2017-11-02T15:18:10.368" v="134" actId="1076"/>
          <ac:picMkLst>
            <pc:docMk/>
            <pc:sldMk cId="3923299634" sldId="259"/>
            <ac:picMk id="19" creationId="{FD46834E-B2E0-4C9B-9013-6C06117A2740}"/>
          </ac:picMkLst>
        </pc:picChg>
        <pc:picChg chg="add">
          <ac:chgData name="Łukasz Ładyński" userId="1a80df97-ec28-4f30-96d4-38a4f00c73fd" providerId="ADAL" clId="{9F4DC84E-B95B-4374-ADA3-2E40BE403C98}" dt="2017-11-02T15:19:14.525" v="141"/>
          <ac:picMkLst>
            <pc:docMk/>
            <pc:sldMk cId="3923299634" sldId="259"/>
            <ac:picMk id="20" creationId="{15F8B314-163E-4B5D-9CFB-A6FA3F00B6DF}"/>
          </ac:picMkLst>
        </pc:picChg>
        <pc:picChg chg="del">
          <ac:chgData name="Łukasz Ładyński" userId="1a80df97-ec28-4f30-96d4-38a4f00c73fd" providerId="ADAL" clId="{9F4DC84E-B95B-4374-ADA3-2E40BE403C98}" dt="2017-11-02T15:18:05.469" v="132" actId="478"/>
          <ac:picMkLst>
            <pc:docMk/>
            <pc:sldMk cId="3923299634" sldId="259"/>
            <ac:picMk id="30" creationId="{00000000-0000-0000-0000-000000000000}"/>
          </ac:picMkLst>
        </pc:picChg>
      </pc:sldChg>
      <pc:sldChg chg="addSp delSp modSp setBg">
        <pc:chgData name="Łukasz Ładyński" userId="1a80df97-ec28-4f30-96d4-38a4f00c73fd" providerId="ADAL" clId="{9F4DC84E-B95B-4374-ADA3-2E40BE403C98}" dt="2017-11-02T15:25:38.449" v="206"/>
        <pc:sldMkLst>
          <pc:docMk/>
          <pc:sldMk cId="2151951129" sldId="260"/>
        </pc:sldMkLst>
        <pc:spChg chg="mod">
          <ac:chgData name="Łukasz Ładyński" userId="1a80df97-ec28-4f30-96d4-38a4f00c73fd" providerId="ADAL" clId="{9F4DC84E-B95B-4374-ADA3-2E40BE403C98}" dt="2017-11-01T12:59:48.319" v="7"/>
          <ac:spMkLst>
            <pc:docMk/>
            <pc:sldMk cId="2151951129" sldId="260"/>
            <ac:spMk id="16" creationId="{00000000-0000-0000-0000-000000000000}"/>
          </ac:spMkLst>
        </pc:spChg>
        <pc:spChg chg="mod">
          <ac:chgData name="Łukasz Ładyński" userId="1a80df97-ec28-4f30-96d4-38a4f00c73fd" providerId="ADAL" clId="{9F4DC84E-B95B-4374-ADA3-2E40BE403C98}" dt="2017-11-01T13:01:42.601" v="104"/>
          <ac:spMkLst>
            <pc:docMk/>
            <pc:sldMk cId="2151951129" sldId="260"/>
            <ac:spMk id="17" creationId="{00000000-0000-0000-0000-000000000000}"/>
          </ac:spMkLst>
        </pc:spChg>
        <pc:spChg chg="mod">
          <ac:chgData name="Łukasz Ładyński" userId="1a80df97-ec28-4f30-96d4-38a4f00c73fd" providerId="ADAL" clId="{9F4DC84E-B95B-4374-ADA3-2E40BE403C98}" dt="2017-11-02T15:25:38.449" v="206"/>
          <ac:spMkLst>
            <pc:docMk/>
            <pc:sldMk cId="2151951129" sldId="260"/>
            <ac:spMk id="20" creationId="{00000000-0000-0000-0000-000000000000}"/>
          </ac:spMkLst>
        </pc:spChg>
        <pc:picChg chg="del">
          <ac:chgData name="Łukasz Ładyński" userId="1a80df97-ec28-4f30-96d4-38a4f00c73fd" providerId="ADAL" clId="{9F4DC84E-B95B-4374-ADA3-2E40BE403C98}" dt="2017-11-02T15:17:59.846" v="128" actId="478"/>
          <ac:picMkLst>
            <pc:docMk/>
            <pc:sldMk cId="2151951129" sldId="260"/>
            <ac:picMk id="12" creationId="{00000000-0000-0000-0000-000000000000}"/>
          </ac:picMkLst>
        </pc:picChg>
        <pc:picChg chg="del">
          <ac:chgData name="Łukasz Ładyński" userId="1a80df97-ec28-4f30-96d4-38a4f00c73fd" providerId="ADAL" clId="{9F4DC84E-B95B-4374-ADA3-2E40BE403C98}" dt="2017-11-01T13:01:52.840" v="108" actId="478"/>
          <ac:picMkLst>
            <pc:docMk/>
            <pc:sldMk cId="2151951129" sldId="260"/>
            <ac:picMk id="13" creationId="{00000000-0000-0000-0000-000000000000}"/>
          </ac:picMkLst>
        </pc:picChg>
        <pc:picChg chg="add">
          <ac:chgData name="Łukasz Ładyński" userId="1a80df97-ec28-4f30-96d4-38a4f00c73fd" providerId="ADAL" clId="{9F4DC84E-B95B-4374-ADA3-2E40BE403C98}" dt="2017-11-02T15:18:00.396" v="129"/>
          <ac:picMkLst>
            <pc:docMk/>
            <pc:sldMk cId="2151951129" sldId="260"/>
            <ac:picMk id="14" creationId="{36A3D9B5-C965-4238-9140-2C10557F6EC8}"/>
          </ac:picMkLst>
        </pc:picChg>
        <pc:picChg chg="add">
          <ac:chgData name="Łukasz Ładyński" userId="1a80df97-ec28-4f30-96d4-38a4f00c73fd" providerId="ADAL" clId="{9F4DC84E-B95B-4374-ADA3-2E40BE403C98}" dt="2017-11-02T15:19:13.008" v="140"/>
          <ac:picMkLst>
            <pc:docMk/>
            <pc:sldMk cId="2151951129" sldId="260"/>
            <ac:picMk id="15" creationId="{F4B47379-ED1F-4B24-ABC6-521C6C5B498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l-P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623240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433000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4035285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302849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l-P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754512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99213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pl-P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1960746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2"/>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45607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3283452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963499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581FE28-99B9-40CE-A4A6-27681D0390B2}" type="datetimeFigureOut">
              <a:rPr lang="pl-PL" smtClean="0"/>
              <a:pPr/>
              <a:t>01.11.2017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B80DFBD0-2DFA-441F-8186-1B35FCD25942}" type="slidenum">
              <a:rPr lang="pl-PL" smtClean="0"/>
              <a:pPr/>
              <a:t>‹#›</a:t>
            </a:fld>
            <a:endParaRPr lang="pl-PL"/>
          </a:p>
        </p:txBody>
      </p:sp>
    </p:spTree>
    <p:extLst>
      <p:ext uri="{BB962C8B-B14F-4D97-AF65-F5344CB8AC3E}">
        <p14:creationId xmlns:p14="http://schemas.microsoft.com/office/powerpoint/2010/main" val="17920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1FE28-99B9-40CE-A4A6-27681D0390B2}" type="datetimeFigureOut">
              <a:rPr lang="pl-PL" smtClean="0"/>
              <a:pPr/>
              <a:t>01.11.2017</a:t>
            </a:fld>
            <a:endParaRPr lang="pl-P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DFBD0-2DFA-441F-8186-1B35FCD25942}" type="slidenum">
              <a:rPr lang="pl-PL" smtClean="0"/>
              <a:pPr/>
              <a:t>‹#›</a:t>
            </a:fld>
            <a:endParaRPr lang="pl-PL"/>
          </a:p>
        </p:txBody>
      </p:sp>
    </p:spTree>
    <p:extLst>
      <p:ext uri="{BB962C8B-B14F-4D97-AF65-F5344CB8AC3E}">
        <p14:creationId xmlns:p14="http://schemas.microsoft.com/office/powerpoint/2010/main" val="1116426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javonet.com/quick-start-guide/" TargetMode="External"/><Relationship Id="rId7" Type="http://schemas.openxmlformats.org/officeDocument/2006/relationships/image" Target="../media/image3.png"/><Relationship Id="rId2" Type="http://schemas.openxmlformats.org/officeDocument/2006/relationships/hyperlink" Target="http://www.javonet.com/"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mailto:support@javonet.com" TargetMode="External"/><Relationship Id="rId4" Type="http://schemas.openxmlformats.org/officeDocument/2006/relationships/hyperlink" Target="https://www.javonet.com/signup-for-tri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19" name="TextBox 18"/>
          <p:cNvSpPr txBox="1"/>
          <p:nvPr/>
        </p:nvSpPr>
        <p:spPr>
          <a:xfrm>
            <a:off x="6186055" y="4558146"/>
            <a:ext cx="3852593" cy="769441"/>
          </a:xfrm>
          <a:prstGeom prst="rect">
            <a:avLst/>
          </a:prstGeom>
          <a:noFill/>
        </p:spPr>
        <p:txBody>
          <a:bodyPr wrap="none" rtlCol="0">
            <a:spAutoFit/>
          </a:bodyPr>
          <a:lstStyle/>
          <a:p>
            <a:r>
              <a:rPr lang="pl-PL" sz="4400" b="1" dirty="0">
                <a:solidFill>
                  <a:schemeClr val="accent6">
                    <a:lumMod val="40000"/>
                    <a:lumOff val="60000"/>
                  </a:schemeClr>
                </a:solidFill>
              </a:rPr>
              <a:t>SUCCESS STORY</a:t>
            </a:r>
            <a:endParaRPr lang="en-US" sz="4400" b="1" dirty="0">
              <a:solidFill>
                <a:schemeClr val="accent6">
                  <a:lumMod val="40000"/>
                  <a:lumOff val="60000"/>
                </a:schemeClr>
              </a:solidFill>
            </a:endParaRPr>
          </a:p>
        </p:txBody>
      </p:sp>
    </p:spTree>
    <p:extLst>
      <p:ext uri="{BB962C8B-B14F-4D97-AF65-F5344CB8AC3E}">
        <p14:creationId xmlns:p14="http://schemas.microsoft.com/office/powerpoint/2010/main" val="2423942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C4C54"/>
        </a:solidFill>
        <a:effectLst/>
      </p:bgPr>
    </p:bg>
    <p:spTree>
      <p:nvGrpSpPr>
        <p:cNvPr id="1" name=""/>
        <p:cNvGrpSpPr/>
        <p:nvPr/>
      </p:nvGrpSpPr>
      <p:grpSpPr>
        <a:xfrm>
          <a:off x="0" y="0"/>
          <a:ext cx="0" cy="0"/>
          <a:chOff x="0" y="0"/>
          <a:chExt cx="0" cy="0"/>
        </a:xfrm>
      </p:grpSpPr>
      <p:sp>
        <p:nvSpPr>
          <p:cNvPr id="2" name="Rectangle 1"/>
          <p:cNvSpPr/>
          <p:nvPr/>
        </p:nvSpPr>
        <p:spPr>
          <a:xfrm>
            <a:off x="0" y="0"/>
            <a:ext cx="2770909" cy="6858000"/>
          </a:xfrm>
          <a:prstGeom prst="rect">
            <a:avLst/>
          </a:prstGeom>
          <a:solidFill>
            <a:srgbClr val="4DB2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3"/>
          <p:cNvSpPr txBox="1">
            <a:spLocks noChangeArrowheads="1"/>
          </p:cNvSpPr>
          <p:nvPr/>
        </p:nvSpPr>
        <p:spPr bwMode="auto">
          <a:xfrm>
            <a:off x="3078293" y="546891"/>
            <a:ext cx="1844675" cy="28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chemeClr val="accent6">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rPr>
              <a:t>CHALLENGE</a:t>
            </a:r>
            <a:endParaRPr kumimoji="0" lang="pl-PL" altLang="pl-PL" sz="2400" b="0" i="0" u="none" strike="noStrike" cap="none" normalizeH="0" baseline="0" dirty="0">
              <a:ln>
                <a:noFill/>
              </a:ln>
              <a:solidFill>
                <a:schemeClr val="accent6">
                  <a:lumMod val="20000"/>
                  <a:lumOff val="80000"/>
                </a:schemeClr>
              </a:solidFill>
              <a:effectLst/>
              <a:latin typeface="Arial" panose="020B0604020202020204" pitchFamily="34" charset="0"/>
            </a:endParaRPr>
          </a:p>
        </p:txBody>
      </p:sp>
      <p:sp>
        <p:nvSpPr>
          <p:cNvPr id="12" name="Text Box 12"/>
          <p:cNvSpPr txBox="1">
            <a:spLocks noChangeArrowheads="1"/>
          </p:cNvSpPr>
          <p:nvPr/>
        </p:nvSpPr>
        <p:spPr bwMode="auto">
          <a:xfrm>
            <a:off x="7038109" y="555891"/>
            <a:ext cx="1844675"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dirty="0">
                <a:ln>
                  <a:noFill/>
                </a:ln>
                <a:solidFill>
                  <a:schemeClr val="accent6">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rPr>
              <a:t>SOLUTION</a:t>
            </a:r>
            <a:endParaRPr kumimoji="0" lang="pl-PL" altLang="pl-PL" sz="2400" b="0" i="0" u="none" strike="noStrike" cap="none" normalizeH="0" baseline="0" dirty="0">
              <a:ln>
                <a:noFill/>
              </a:ln>
              <a:solidFill>
                <a:schemeClr val="accent6">
                  <a:lumMod val="20000"/>
                  <a:lumOff val="80000"/>
                </a:schemeClr>
              </a:solidFill>
              <a:effectLst/>
              <a:latin typeface="Arial" panose="020B0604020202020204" pitchFamily="34" charset="0"/>
            </a:endParaRPr>
          </a:p>
        </p:txBody>
      </p:sp>
      <p:cxnSp>
        <p:nvCxnSpPr>
          <p:cNvPr id="17" name="Straight Connector 16"/>
          <p:cNvCxnSpPr/>
          <p:nvPr/>
        </p:nvCxnSpPr>
        <p:spPr>
          <a:xfrm>
            <a:off x="3156672" y="883713"/>
            <a:ext cx="31496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7154329" y="919701"/>
            <a:ext cx="314960" cy="0"/>
          </a:xfrm>
          <a:prstGeom prst="line">
            <a:avLst/>
          </a:prstGeom>
          <a:ln>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32" name="Straight Connector 31"/>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4" name="Picture 3"/>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2357" y="5349390"/>
            <a:ext cx="3175621" cy="1508610"/>
          </a:xfrm>
          <a:prstGeom prst="rect">
            <a:avLst/>
          </a:prstGeom>
          <a:noFill/>
          <a:extLst>
            <a:ext uri="{909E8E84-426E-40DD-AFC4-6F175D3DCCD1}">
              <a14:hiddenFill xmlns:a14="http://schemas.microsoft.com/office/drawing/2010/main">
                <a:solidFill>
                  <a:srgbClr val="FFFFFF"/>
                </a:solidFill>
              </a14:hiddenFill>
            </a:ext>
          </a:extLst>
        </p:spPr>
      </p:pic>
      <p:sp>
        <p:nvSpPr>
          <p:cNvPr id="36" name="Text Box 3"/>
          <p:cNvSpPr txBox="1">
            <a:spLocks noChangeArrowheads="1"/>
          </p:cNvSpPr>
          <p:nvPr/>
        </p:nvSpPr>
        <p:spPr bwMode="auto">
          <a:xfrm>
            <a:off x="124142" y="1227791"/>
            <a:ext cx="257648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Integration of Java Web Portal with </a:t>
            </a:r>
            <a:r>
              <a:rPr lang="pl-PL" sz="2000" dirty="0" err="1">
                <a:solidFill>
                  <a:schemeClr val="bg1"/>
                </a:solidFill>
              </a:rPr>
              <a:t>GoldMine</a:t>
            </a:r>
            <a:r>
              <a:rPr lang="pl-PL" sz="2000" dirty="0">
                <a:solidFill>
                  <a:schemeClr val="bg1"/>
                </a:solidFill>
              </a:rPr>
              <a:t> CRM and Financial System</a:t>
            </a:r>
            <a:endParaRPr lang="en-US" sz="2000" dirty="0">
              <a:solidFill>
                <a:schemeClr val="bg1"/>
              </a:solidFill>
            </a:endParaRPr>
          </a:p>
        </p:txBody>
      </p:sp>
      <p:sp>
        <p:nvSpPr>
          <p:cNvPr id="37"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25" name="Text Box 2"/>
          <p:cNvSpPr txBox="1">
            <a:spLocks noChangeArrowheads="1"/>
          </p:cNvSpPr>
          <p:nvPr/>
        </p:nvSpPr>
        <p:spPr bwMode="auto">
          <a:xfrm>
            <a:off x="3097406" y="1088413"/>
            <a:ext cx="3431164" cy="5138372"/>
          </a:xfrm>
          <a:prstGeom prst="rect">
            <a:avLst/>
          </a:prstGeom>
          <a:noFill/>
          <a:ln w="9525">
            <a:noFill/>
            <a:miter lim="800000"/>
            <a:headEnd/>
            <a:tailEnd/>
          </a:ln>
        </p:spPr>
        <p:txBody>
          <a:bodyPr rot="0" vert="horz" wrap="square" lIns="91440" tIns="45720" rIns="91440" bIns="45720" anchor="t" anchorCtr="0">
            <a:noAutofit/>
          </a:bodyPr>
          <a:lstStyle/>
          <a:p>
            <a:pPr algn="just">
              <a:lnSpc>
                <a:spcPct val="115000"/>
              </a:lnSpc>
              <a:spcAft>
                <a:spcPts val="800"/>
              </a:spcAft>
            </a:pPr>
            <a:r>
              <a:rPr lang="en-US" sz="1400" b="1" dirty="0">
                <a:solidFill>
                  <a:srgbClr val="FFFFFF"/>
                </a:solidFill>
                <a:latin typeface="Calibri" panose="020F0502020204030204" pitchFamily="34" charset="0"/>
                <a:ea typeface="Calibri" panose="020F0502020204030204" pitchFamily="34" charset="0"/>
                <a:cs typeface="Times New Roman" panose="02020603050405020304" pitchFamily="18" charset="0"/>
              </a:rPr>
              <a:t>Kauri is supplying innovative winemaking products to winemakers throughout Australia and New Zealand. Innovative Products from Quality Suppliers, combined with excellence in Logistics, Customer Service and Technical Support are all key features of their offering to the wine and wider beverage industry.</a:t>
            </a:r>
          </a:p>
          <a:p>
            <a:pPr algn="just">
              <a:lnSpc>
                <a:spcPct val="115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Kauri has faced the interoperability issue while building their purchase process that included the e-commerce website and the integration with internal systems from </a:t>
            </a:r>
            <a:r>
              <a:rPr lang="en-US" sz="1400" dirty="0" err="1">
                <a:solidFill>
                  <a:srgbClr val="FFFFFF"/>
                </a:solidFill>
                <a:latin typeface="Calibri" panose="020F0502020204030204" pitchFamily="34" charset="0"/>
                <a:ea typeface="Calibri" panose="020F0502020204030204" pitchFamily="34" charset="0"/>
                <a:cs typeface="Times New Roman" panose="02020603050405020304" pitchFamily="18" charset="0"/>
              </a:rPr>
              <a:t>GoldMine</a:t>
            </a: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 that handle the finance and customer base.</a:t>
            </a:r>
          </a:p>
          <a:p>
            <a:pPr algn="just">
              <a:lnSpc>
                <a:spcPct val="115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The ordering system task was to correctly process the business-critical complicated orders that would include different discount levels and properly operate in the international environment of the business.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Text Box 2"/>
          <p:cNvSpPr txBox="1">
            <a:spLocks noChangeArrowheads="1"/>
          </p:cNvSpPr>
          <p:nvPr/>
        </p:nvSpPr>
        <p:spPr bwMode="auto">
          <a:xfrm>
            <a:off x="7038109" y="1088413"/>
            <a:ext cx="4696691" cy="5138372"/>
          </a:xfrm>
          <a:prstGeom prst="rect">
            <a:avLst/>
          </a:prstGeom>
          <a:noFill/>
          <a:ln w="9525">
            <a:noFill/>
            <a:miter lim="800000"/>
            <a:headEnd/>
            <a:tailEnd/>
          </a:ln>
        </p:spPr>
        <p:txBody>
          <a:bodyPr rot="0" vert="horz" wrap="square" lIns="91440" tIns="45720" rIns="91440" bIns="45720" anchor="t" anchorCtr="0">
            <a:noAutofit/>
          </a:bodyPr>
          <a:lstStyle/>
          <a:p>
            <a:pPr algn="just">
              <a:lnSpc>
                <a:spcPct val="107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The implementation of </a:t>
            </a:r>
            <a:r>
              <a:rPr lang="en-US" sz="1400" dirty="0" err="1">
                <a:solidFill>
                  <a:srgbClr val="FFFFFF"/>
                </a:solidFill>
                <a:latin typeface="Calibri" panose="020F0502020204030204" pitchFamily="34" charset="0"/>
                <a:ea typeface="Calibri" panose="020F0502020204030204" pitchFamily="34" charset="0"/>
                <a:cs typeface="Times New Roman" panose="02020603050405020304" pitchFamily="18" charset="0"/>
              </a:rPr>
              <a:t>Javonet</a:t>
            </a: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 allowed Kauri to integrate successfully and with the highest performance the Web Portal with Financial system and </a:t>
            </a:r>
            <a:r>
              <a:rPr lang="en-US" sz="1400" dirty="0" err="1">
                <a:solidFill>
                  <a:srgbClr val="FFFFFF"/>
                </a:solidFill>
                <a:latin typeface="Calibri" panose="020F0502020204030204" pitchFamily="34" charset="0"/>
                <a:ea typeface="Calibri" panose="020F0502020204030204" pitchFamily="34" charset="0"/>
                <a:cs typeface="Times New Roman" panose="02020603050405020304" pitchFamily="18" charset="0"/>
              </a:rPr>
              <a:t>GoldMine</a:t>
            </a: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 CRM.</a:t>
            </a:r>
          </a:p>
          <a:p>
            <a:pPr algn="just">
              <a:lnSpc>
                <a:spcPct val="107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This allowed for the synchronization of all the stand-alone systems which were previously operating separately. The native integration between Java and .NET allowed as well for the full automatization of the previously manual processes.</a:t>
            </a:r>
          </a:p>
          <a:p>
            <a:pPr algn="just">
              <a:lnSpc>
                <a:spcPct val="107000"/>
              </a:lnSpc>
              <a:spcAft>
                <a:spcPts val="800"/>
              </a:spcAft>
            </a:pPr>
            <a:endParaRPr lang="pl-PL" sz="14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Thanks to our solution the system has also been updated with new functionalities which were not achievable with alternative approaches (i.e. direct queries or implementing the solutions in other programming languages).</a:t>
            </a:r>
          </a:p>
          <a:p>
            <a:pPr algn="just">
              <a:lnSpc>
                <a:spcPct val="107000"/>
              </a:lnSpc>
              <a:spcAft>
                <a:spcPts val="800"/>
              </a:spcAft>
            </a:pPr>
            <a:endPar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All the alternative approaches proved to be either more expensive or not well supported.</a:t>
            </a:r>
          </a:p>
          <a:p>
            <a:pPr algn="just">
              <a:lnSpc>
                <a:spcPct val="107000"/>
              </a:lnSpc>
              <a:spcAft>
                <a:spcPts val="800"/>
              </a:spcAft>
            </a:pP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The big advantage of </a:t>
            </a:r>
            <a:r>
              <a:rPr lang="en-US" sz="1400" dirty="0" err="1">
                <a:solidFill>
                  <a:srgbClr val="FFFFFF"/>
                </a:solidFill>
                <a:latin typeface="Calibri" panose="020F0502020204030204" pitchFamily="34" charset="0"/>
                <a:ea typeface="Calibri" panose="020F0502020204030204" pitchFamily="34" charset="0"/>
                <a:cs typeface="Times New Roman" panose="02020603050405020304" pitchFamily="18" charset="0"/>
              </a:rPr>
              <a:t>Javonet</a:t>
            </a:r>
            <a:r>
              <a:rPr lang="en-US" sz="1400" dirty="0">
                <a:solidFill>
                  <a:srgbClr val="FFFFFF"/>
                </a:solidFill>
                <a:latin typeface="Calibri" panose="020F0502020204030204" pitchFamily="34" charset="0"/>
                <a:ea typeface="Calibri" panose="020F0502020204030204" pitchFamily="34" charset="0"/>
                <a:cs typeface="Times New Roman" panose="02020603050405020304" pitchFamily="18" charset="0"/>
              </a:rPr>
              <a:t> with the purchased license type was the possibility to utilize it in customers’ other projects as well.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04378801-F112-408F-95C4-88C4377150C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478" y="4306771"/>
            <a:ext cx="1357949" cy="762357"/>
          </a:xfrm>
          <a:prstGeom prst="rect">
            <a:avLst/>
          </a:prstGeom>
        </p:spPr>
      </p:pic>
    </p:spTree>
    <p:extLst>
      <p:ext uri="{BB962C8B-B14F-4D97-AF65-F5344CB8AC3E}">
        <p14:creationId xmlns:p14="http://schemas.microsoft.com/office/powerpoint/2010/main" val="3800781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C4C54"/>
        </a:solidFill>
        <a:effectLst/>
      </p:bgPr>
    </p:bg>
    <p:spTree>
      <p:nvGrpSpPr>
        <p:cNvPr id="1" name=""/>
        <p:cNvGrpSpPr/>
        <p:nvPr/>
      </p:nvGrpSpPr>
      <p:grpSpPr>
        <a:xfrm>
          <a:off x="0" y="0"/>
          <a:ext cx="0" cy="0"/>
          <a:chOff x="0" y="0"/>
          <a:chExt cx="0" cy="0"/>
        </a:xfrm>
      </p:grpSpPr>
      <p:sp>
        <p:nvSpPr>
          <p:cNvPr id="19" name="Rectangle 18"/>
          <p:cNvSpPr/>
          <p:nvPr/>
        </p:nvSpPr>
        <p:spPr>
          <a:xfrm>
            <a:off x="0" y="0"/>
            <a:ext cx="2770909" cy="6858000"/>
          </a:xfrm>
          <a:prstGeom prst="rect">
            <a:avLst/>
          </a:prstGeom>
          <a:solidFill>
            <a:srgbClr val="4DB2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14" name="Straight Connector 13"/>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ext Box 3"/>
          <p:cNvSpPr txBox="1">
            <a:spLocks noChangeArrowheads="1"/>
          </p:cNvSpPr>
          <p:nvPr/>
        </p:nvSpPr>
        <p:spPr bwMode="auto">
          <a:xfrm>
            <a:off x="124142" y="1227791"/>
            <a:ext cx="257648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Integration of Java Web Portal with </a:t>
            </a:r>
            <a:r>
              <a:rPr lang="pl-PL" sz="2000" dirty="0" err="1">
                <a:solidFill>
                  <a:schemeClr val="bg1"/>
                </a:solidFill>
              </a:rPr>
              <a:t>GoldMine</a:t>
            </a:r>
            <a:r>
              <a:rPr lang="pl-PL" sz="2000" dirty="0">
                <a:solidFill>
                  <a:schemeClr val="bg1"/>
                </a:solidFill>
              </a:rPr>
              <a:t> CRM and Financial System</a:t>
            </a:r>
            <a:endParaRPr lang="en-US" sz="2000" dirty="0">
              <a:solidFill>
                <a:schemeClr val="bg1"/>
              </a:solidFill>
            </a:endParaRPr>
          </a:p>
        </p:txBody>
      </p:sp>
      <p:sp>
        <p:nvSpPr>
          <p:cNvPr id="29"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sp>
        <p:nvSpPr>
          <p:cNvPr id="2" name="Rectangle 1"/>
          <p:cNvSpPr/>
          <p:nvPr/>
        </p:nvSpPr>
        <p:spPr>
          <a:xfrm>
            <a:off x="4847479" y="3098864"/>
            <a:ext cx="5269698" cy="1512209"/>
          </a:xfrm>
          <a:prstGeom prst="rect">
            <a:avLst/>
          </a:prstGeom>
        </p:spPr>
        <p:txBody>
          <a:bodyPr wrap="square">
            <a:spAutoFit/>
          </a:bodyPr>
          <a:lstStyle/>
          <a:p>
            <a:pPr algn="ctr">
              <a:lnSpc>
                <a:spcPct val="107000"/>
              </a:lnSpc>
              <a:spcAft>
                <a:spcPts val="800"/>
              </a:spcAft>
            </a:pPr>
            <a:r>
              <a:rPr lang="en-US" sz="2000" i="1" dirty="0">
                <a:solidFill>
                  <a:schemeClr val="accent6">
                    <a:lumMod val="20000"/>
                    <a:lumOff val="80000"/>
                  </a:schemeClr>
                </a:solidFill>
              </a:rPr>
              <a:t>“</a:t>
            </a:r>
            <a:r>
              <a:rPr lang="en-US" sz="2000" i="1" dirty="0" err="1">
                <a:solidFill>
                  <a:schemeClr val="accent6">
                    <a:lumMod val="20000"/>
                    <a:lumOff val="80000"/>
                  </a:schemeClr>
                </a:solidFill>
              </a:rPr>
              <a:t>Javonet</a:t>
            </a:r>
            <a:r>
              <a:rPr lang="en-US" sz="2000" i="1" dirty="0">
                <a:solidFill>
                  <a:schemeClr val="accent6">
                    <a:lumMod val="20000"/>
                    <a:lumOff val="80000"/>
                  </a:schemeClr>
                </a:solidFill>
              </a:rPr>
              <a:t> has turned out to everything it promised and more - allowing us to automate quickly and free up staff to be more productive.” </a:t>
            </a:r>
            <a:endParaRPr lang="pl-PL" sz="2000" i="1" dirty="0">
              <a:solidFill>
                <a:schemeClr val="accent6">
                  <a:lumMod val="20000"/>
                  <a:lumOff val="80000"/>
                </a:schemeClr>
              </a:solidFill>
            </a:endParaRPr>
          </a:p>
          <a:p>
            <a:pPr algn="ctr">
              <a:lnSpc>
                <a:spcPct val="107000"/>
              </a:lnSpc>
              <a:spcAft>
                <a:spcPts val="800"/>
              </a:spcAft>
            </a:pPr>
            <a:r>
              <a:rPr lang="en-US" sz="2000" i="1" dirty="0">
                <a:solidFill>
                  <a:schemeClr val="accent6">
                    <a:lumMod val="20000"/>
                    <a:lumOff val="80000"/>
                  </a:schemeClr>
                </a:solidFill>
              </a:rPr>
              <a:t>~ Gordon Smart – General Manager</a:t>
            </a:r>
            <a:endParaRPr lang="en-US" sz="1400" i="1" dirty="0">
              <a:solidFill>
                <a:schemeClr val="accent6">
                  <a:lumMod val="20000"/>
                  <a:lumOff val="8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3520800" y="939600"/>
            <a:ext cx="7923056" cy="954107"/>
          </a:xfrm>
          <a:prstGeom prst="rect">
            <a:avLst/>
          </a:prstGeom>
        </p:spPr>
        <p:txBody>
          <a:bodyPr wrap="square">
            <a:spAutoFit/>
          </a:bodyPr>
          <a:lstStyle/>
          <a:p>
            <a:r>
              <a:rPr lang="en-US" sz="2800" dirty="0" err="1">
                <a:solidFill>
                  <a:schemeClr val="bg1"/>
                </a:solidFill>
                <a:latin typeface="Calibri" panose="020F0502020204030204" pitchFamily="34" charset="0"/>
                <a:ea typeface="Calibri" panose="020F0502020204030204" pitchFamily="34" charset="0"/>
              </a:rPr>
              <a:t>Javonet</a:t>
            </a:r>
            <a:r>
              <a:rPr lang="en-US" sz="2800" dirty="0">
                <a:solidFill>
                  <a:schemeClr val="bg1"/>
                </a:solidFill>
                <a:latin typeface="Calibri" panose="020F0502020204030204" pitchFamily="34" charset="0"/>
                <a:ea typeface="Calibri" panose="020F0502020204030204" pitchFamily="34" charset="0"/>
              </a:rPr>
              <a:t> is the leading native integration technology between .NET and Java</a:t>
            </a:r>
            <a:endParaRPr lang="en-US" sz="2800" dirty="0">
              <a:solidFill>
                <a:schemeClr val="bg1"/>
              </a:solidFill>
            </a:endParaRPr>
          </a:p>
        </p:txBody>
      </p:sp>
      <p:pic>
        <p:nvPicPr>
          <p:cNvPr id="17" name="Picture 3">
            <a:extLst>
              <a:ext uri="{FF2B5EF4-FFF2-40B4-BE49-F238E27FC236}">
                <a16:creationId xmlns:a16="http://schemas.microsoft.com/office/drawing/2014/main" id="{33B76AF3-B481-49B6-9A87-BE8690C1295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2357" y="5349390"/>
            <a:ext cx="3175621" cy="150861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17">
            <a:extLst>
              <a:ext uri="{FF2B5EF4-FFF2-40B4-BE49-F238E27FC236}">
                <a16:creationId xmlns:a16="http://schemas.microsoft.com/office/drawing/2014/main" id="{FBFB4BE1-1690-43CE-85D0-E2B8C0555F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478" y="4306771"/>
            <a:ext cx="1357949" cy="762357"/>
          </a:xfrm>
          <a:prstGeom prst="rect">
            <a:avLst/>
          </a:prstGeom>
        </p:spPr>
      </p:pic>
    </p:spTree>
    <p:extLst>
      <p:ext uri="{BB962C8B-B14F-4D97-AF65-F5344CB8AC3E}">
        <p14:creationId xmlns:p14="http://schemas.microsoft.com/office/powerpoint/2010/main" val="109443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C4C54"/>
        </a:solidFill>
        <a:effectLst/>
      </p:bgPr>
    </p:bg>
    <p:spTree>
      <p:nvGrpSpPr>
        <p:cNvPr id="1" name=""/>
        <p:cNvGrpSpPr/>
        <p:nvPr/>
      </p:nvGrpSpPr>
      <p:grpSpPr>
        <a:xfrm>
          <a:off x="0" y="0"/>
          <a:ext cx="0" cy="0"/>
          <a:chOff x="0" y="0"/>
          <a:chExt cx="0" cy="0"/>
        </a:xfrm>
      </p:grpSpPr>
      <p:sp>
        <p:nvSpPr>
          <p:cNvPr id="16" name="Rectangle 15"/>
          <p:cNvSpPr/>
          <p:nvPr/>
        </p:nvSpPr>
        <p:spPr>
          <a:xfrm>
            <a:off x="0" y="0"/>
            <a:ext cx="2770909" cy="6858000"/>
          </a:xfrm>
          <a:prstGeom prst="rect">
            <a:avLst/>
          </a:prstGeom>
          <a:solidFill>
            <a:srgbClr val="4DB2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2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9"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10" name="Straight Connector 9"/>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Text Box 21"/>
          <p:cNvSpPr txBox="1">
            <a:spLocks noChangeArrowheads="1"/>
          </p:cNvSpPr>
          <p:nvPr/>
        </p:nvSpPr>
        <p:spPr bwMode="auto">
          <a:xfrm>
            <a:off x="3522229" y="939024"/>
            <a:ext cx="7850188" cy="57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Javonet </a:t>
            </a:r>
            <a:r>
              <a:rPr kumimoji="0" lang="pl-PL" altLang="pl-PL" sz="28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is</a:t>
            </a: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28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probably</a:t>
            </a: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best</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Java to .NET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bridge</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pl-PL" sz="2400" b="0" i="0" u="none" strike="noStrike" cap="none" normalizeH="0" baseline="0" dirty="0">
              <a:ln>
                <a:noFill/>
              </a:ln>
              <a:solidFill>
                <a:schemeClr val="bg1"/>
              </a:solidFill>
              <a:effectLst/>
              <a:latin typeface="Arial" panose="020B0604020202020204" pitchFamily="34" charset="0"/>
            </a:endParaRPr>
          </a:p>
        </p:txBody>
      </p:sp>
      <p:sp>
        <p:nvSpPr>
          <p:cNvPr id="20" name="Text Box 17"/>
          <p:cNvSpPr txBox="1">
            <a:spLocks noChangeArrowheads="1"/>
          </p:cNvSpPr>
          <p:nvPr/>
        </p:nvSpPr>
        <p:spPr bwMode="auto">
          <a:xfrm>
            <a:off x="3691663" y="3212948"/>
            <a:ext cx="7579581" cy="1665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Access any custom .NET library from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Use third-party .NET back-end components in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Access mathematical, statistical and financial algorithms</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Control any physical devices with .NET SDK or driver from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Embed .NET UI controls in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Use .NET DLLs in Java applets</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Access any C++/COM objects from Java</a:t>
            </a:r>
          </a:p>
          <a:p>
            <a:pPr marL="285750" lvl="0" indent="-285750" eaLnBrk="0" fontAlgn="base" hangingPunct="0">
              <a:lnSpc>
                <a:spcPts val="2100"/>
              </a:lnSpc>
              <a:spcBef>
                <a:spcPct val="0"/>
              </a:spcBef>
              <a:spcAft>
                <a:spcPct val="0"/>
              </a:spcAft>
              <a:buFont typeface="Arial" panose="020B0604020202020204" pitchFamily="34" charset="0"/>
              <a:buChar char="•"/>
            </a:pPr>
            <a:r>
              <a:rPr lang="en-US" altLang="pl-PL" sz="1200" dirty="0">
                <a:solidFill>
                  <a:schemeClr val="accent6">
                    <a:lumMod val="20000"/>
                    <a:lumOff val="80000"/>
                  </a:schemeClr>
                </a:solidFill>
              </a:rPr>
              <a:t>Use .NET UI frameworks like WPF or WinForms from Java</a:t>
            </a:r>
          </a:p>
          <a:p>
            <a:pPr marL="285750" marR="0" lvl="0" indent="-285750" algn="l" defTabSz="914400" rtl="0" eaLnBrk="0" fontAlgn="base" latinLnBrk="0" hangingPunct="0">
              <a:lnSpc>
                <a:spcPts val="2100"/>
              </a:lnSpc>
              <a:spcBef>
                <a:spcPct val="0"/>
              </a:spcBef>
              <a:spcAft>
                <a:spcPct val="0"/>
              </a:spcAft>
              <a:buClrTx/>
              <a:buSzTx/>
              <a:buFont typeface="Arial" panose="020B0604020202020204" pitchFamily="34" charset="0"/>
              <a:buChar char="•"/>
              <a:tabLst/>
            </a:pPr>
            <a:endParaRPr lang="en-US" altLang="pl-PL" sz="1200" dirty="0">
              <a:solidFill>
                <a:schemeClr val="accent6">
                  <a:lumMod val="20000"/>
                  <a:lumOff val="80000"/>
                </a:schemeClr>
              </a:solidFill>
            </a:endParaRPr>
          </a:p>
        </p:txBody>
      </p:sp>
      <p:sp>
        <p:nvSpPr>
          <p:cNvPr id="21" name="Text Box 17"/>
          <p:cNvSpPr txBox="1">
            <a:spLocks noChangeArrowheads="1"/>
          </p:cNvSpPr>
          <p:nvPr/>
        </p:nvSpPr>
        <p:spPr bwMode="auto">
          <a:xfrm>
            <a:off x="3522229" y="1805448"/>
            <a:ext cx="8189055" cy="1242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2" anchor="t" anchorCtr="0" compatLnSpc="1">
            <a:prstTxWarp prst="textNoShape">
              <a:avLst/>
            </a:prstTxWarp>
          </a:bodyPr>
          <a:lstStyle/>
          <a:p>
            <a:pPr lvl="0" eaLnBrk="0" fontAlgn="base" hangingPunct="0">
              <a:lnSpc>
                <a:spcPts val="2100"/>
              </a:lnSpc>
              <a:spcBef>
                <a:spcPct val="0"/>
              </a:spcBef>
              <a:spcAft>
                <a:spcPct val="0"/>
              </a:spcAft>
            </a:pPr>
            <a:r>
              <a:rPr lang="en-US" altLang="pl-PL" sz="1200" dirty="0" err="1">
                <a:solidFill>
                  <a:schemeClr val="bg1"/>
                </a:solidFill>
              </a:rPr>
              <a:t>Javonet</a:t>
            </a:r>
            <a:r>
              <a:rPr lang="en-US" altLang="pl-PL" sz="1200" dirty="0">
                <a:solidFill>
                  <a:schemeClr val="bg1"/>
                </a:solidFill>
              </a:rPr>
              <a:t> is the lightest and the simplest Java and .NET native integration framework.</a:t>
            </a:r>
            <a:r>
              <a:rPr lang="pl-PL" altLang="pl-PL" sz="1200" dirty="0">
                <a:solidFill>
                  <a:schemeClr val="bg1"/>
                </a:solidFill>
              </a:rPr>
              <a:t> </a:t>
            </a:r>
            <a:r>
              <a:rPr lang="en-US" altLang="pl-PL" sz="1200" dirty="0">
                <a:solidFill>
                  <a:schemeClr val="bg1"/>
                </a:solidFill>
              </a:rPr>
              <a:t>It </a:t>
            </a:r>
            <a:r>
              <a:rPr kumimoji="0" lang="en-US" altLang="pl-PL" sz="1200" b="0" i="0" u="none" strike="noStrike" cap="none" normalizeH="0" dirty="0">
                <a:ln>
                  <a:noFill/>
                </a:ln>
                <a:solidFill>
                  <a:schemeClr val="bg1"/>
                </a:solidFill>
                <a:effectLst/>
              </a:rPr>
              <a:t>allows to load and use any .NET DLL from J</a:t>
            </a:r>
            <a:r>
              <a:rPr kumimoji="0" lang="pl-PL" altLang="pl-PL" sz="1200" b="0" i="0" u="none" strike="noStrike" cap="none" normalizeH="0" dirty="0" err="1">
                <a:ln>
                  <a:noFill/>
                </a:ln>
                <a:solidFill>
                  <a:schemeClr val="bg1"/>
                </a:solidFill>
                <a:effectLst/>
              </a:rPr>
              <a:t>ava</a:t>
            </a:r>
            <a:r>
              <a:rPr kumimoji="0" lang="en-US" altLang="pl-PL" sz="1200" b="0" i="0" u="none" strike="noStrike" cap="none" normalizeH="0" dirty="0">
                <a:ln>
                  <a:noFill/>
                </a:ln>
                <a:solidFill>
                  <a:schemeClr val="bg1"/>
                </a:solidFill>
                <a:effectLst/>
              </a:rPr>
              <a:t> code - within the same process and with extremely high performance.</a:t>
            </a:r>
          </a:p>
          <a:p>
            <a:pPr marR="0" lvl="0" algn="l" defTabSz="914400" rtl="0" eaLnBrk="0" fontAlgn="base" latinLnBrk="0" hangingPunct="0">
              <a:lnSpc>
                <a:spcPts val="2100"/>
              </a:lnSpc>
              <a:spcBef>
                <a:spcPct val="0"/>
              </a:spcBef>
              <a:spcAft>
                <a:spcPct val="0"/>
              </a:spcAft>
              <a:buClrTx/>
              <a:buSzTx/>
              <a:tabLst/>
            </a:pPr>
            <a:endParaRPr lang="en-US" altLang="pl-PL" sz="1200" dirty="0">
              <a:solidFill>
                <a:schemeClr val="bg1"/>
              </a:solidFill>
            </a:endParaRPr>
          </a:p>
          <a:p>
            <a:pPr marR="0" lvl="0" algn="l" defTabSz="914400" rtl="0" eaLnBrk="0" fontAlgn="base" latinLnBrk="0" hangingPunct="0">
              <a:lnSpc>
                <a:spcPts val="2100"/>
              </a:lnSpc>
              <a:spcBef>
                <a:spcPct val="0"/>
              </a:spcBef>
              <a:spcAft>
                <a:spcPct val="0"/>
              </a:spcAft>
              <a:buClrTx/>
              <a:buSzTx/>
              <a:tabLst/>
            </a:pPr>
            <a:r>
              <a:rPr lang="en-US" altLang="pl-PL" sz="1200" dirty="0">
                <a:solidFill>
                  <a:schemeClr val="bg1"/>
                </a:solidFill>
              </a:rPr>
              <a:t>The tool can be used in countless scenarios, saving time, effort and costs required to quickly re-use or share the .NET logic with Java. See the sample scenarios below:</a:t>
            </a:r>
          </a:p>
          <a:p>
            <a:pPr marR="0" lvl="0" algn="l" defTabSz="914400" rtl="0" eaLnBrk="0" fontAlgn="base" latinLnBrk="0" hangingPunct="0">
              <a:lnSpc>
                <a:spcPts val="2100"/>
              </a:lnSpc>
              <a:spcBef>
                <a:spcPct val="0"/>
              </a:spcBef>
              <a:spcAft>
                <a:spcPct val="0"/>
              </a:spcAft>
              <a:buClrTx/>
              <a:buSzTx/>
              <a:tabLst/>
            </a:pPr>
            <a:endParaRPr lang="en-US" altLang="pl-PL" sz="1200" dirty="0">
              <a:solidFill>
                <a:schemeClr val="bg1"/>
              </a:solidFill>
            </a:endParaRPr>
          </a:p>
        </p:txBody>
      </p:sp>
      <p:sp>
        <p:nvSpPr>
          <p:cNvPr id="17" name="Text Box 3"/>
          <p:cNvSpPr txBox="1">
            <a:spLocks noChangeArrowheads="1"/>
          </p:cNvSpPr>
          <p:nvPr/>
        </p:nvSpPr>
        <p:spPr bwMode="auto">
          <a:xfrm>
            <a:off x="124142" y="1227791"/>
            <a:ext cx="257648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Integration of Java Web Portal with </a:t>
            </a:r>
            <a:r>
              <a:rPr lang="pl-PL" sz="2000" dirty="0" err="1">
                <a:solidFill>
                  <a:schemeClr val="bg1"/>
                </a:solidFill>
              </a:rPr>
              <a:t>GoldMine</a:t>
            </a:r>
            <a:r>
              <a:rPr lang="pl-PL" sz="2000" dirty="0">
                <a:solidFill>
                  <a:schemeClr val="bg1"/>
                </a:solidFill>
              </a:rPr>
              <a:t> CRM and Financial System</a:t>
            </a:r>
            <a:endParaRPr lang="en-US" sz="2000" dirty="0">
              <a:solidFill>
                <a:schemeClr val="bg1"/>
              </a:solidFill>
            </a:endParaRPr>
          </a:p>
        </p:txBody>
      </p:sp>
      <p:sp>
        <p:nvSpPr>
          <p:cNvPr id="22"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pic>
        <p:nvPicPr>
          <p:cNvPr id="14" name="Picture 3">
            <a:extLst>
              <a:ext uri="{FF2B5EF4-FFF2-40B4-BE49-F238E27FC236}">
                <a16:creationId xmlns:a16="http://schemas.microsoft.com/office/drawing/2014/main" id="{36A3D9B5-C965-4238-9140-2C10557F6EC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02357" y="5349390"/>
            <a:ext cx="3175621" cy="150861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F4B47379-ED1F-4B24-ABC6-521C6C5B49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478" y="4306771"/>
            <a:ext cx="1357949" cy="762357"/>
          </a:xfrm>
          <a:prstGeom prst="rect">
            <a:avLst/>
          </a:prstGeom>
        </p:spPr>
      </p:pic>
    </p:spTree>
    <p:extLst>
      <p:ext uri="{BB962C8B-B14F-4D97-AF65-F5344CB8AC3E}">
        <p14:creationId xmlns:p14="http://schemas.microsoft.com/office/powerpoint/2010/main" val="2151951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C4C54"/>
        </a:solidFill>
        <a:effectLst/>
      </p:bgPr>
    </p:bg>
    <p:spTree>
      <p:nvGrpSpPr>
        <p:cNvPr id="1" name=""/>
        <p:cNvGrpSpPr/>
        <p:nvPr/>
      </p:nvGrpSpPr>
      <p:grpSpPr>
        <a:xfrm>
          <a:off x="0" y="0"/>
          <a:ext cx="0" cy="0"/>
          <a:chOff x="0" y="0"/>
          <a:chExt cx="0" cy="0"/>
        </a:xfrm>
      </p:grpSpPr>
      <p:sp>
        <p:nvSpPr>
          <p:cNvPr id="23" name="Rectangle 22"/>
          <p:cNvSpPr/>
          <p:nvPr/>
        </p:nvSpPr>
        <p:spPr>
          <a:xfrm>
            <a:off x="0" y="0"/>
            <a:ext cx="2770909" cy="6858000"/>
          </a:xfrm>
          <a:prstGeom prst="rect">
            <a:avLst/>
          </a:prstGeom>
          <a:solidFill>
            <a:srgbClr val="4DB2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2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sp>
        <p:nvSpPr>
          <p:cNvPr id="15" name="Text Box 1"/>
          <p:cNvSpPr txBox="1">
            <a:spLocks noChangeArrowheads="1"/>
          </p:cNvSpPr>
          <p:nvPr/>
        </p:nvSpPr>
        <p:spPr bwMode="auto">
          <a:xfrm>
            <a:off x="124142" y="483870"/>
            <a:ext cx="1844675"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400" b="1" i="0" u="none" strike="noStrike" cap="none" normalizeH="0" baseline="0">
                <a:ln>
                  <a:noFill/>
                </a:ln>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CASE STUDY</a:t>
            </a:r>
            <a:endParaRPr kumimoji="0" lang="pl-PL" altLang="pl-PL" sz="1800" b="0" i="0" u="none" strike="noStrike" cap="none" normalizeH="0" baseline="0">
              <a:ln>
                <a:noFill/>
              </a:ln>
              <a:solidFill>
                <a:schemeClr val="tx1"/>
              </a:solidFill>
              <a:effectLst/>
              <a:latin typeface="Arial" panose="020B0604020202020204" pitchFamily="34" charset="0"/>
            </a:endParaRPr>
          </a:p>
        </p:txBody>
      </p:sp>
      <p:cxnSp>
        <p:nvCxnSpPr>
          <p:cNvPr id="16" name="Straight Connector 15"/>
          <p:cNvCxnSpPr/>
          <p:nvPr/>
        </p:nvCxnSpPr>
        <p:spPr>
          <a:xfrm>
            <a:off x="225164" y="840149"/>
            <a:ext cx="3149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5519" y="2743278"/>
            <a:ext cx="3968539" cy="1569660"/>
          </a:xfrm>
          <a:prstGeom prst="rect">
            <a:avLst/>
          </a:prstGeom>
          <a:solidFill>
            <a:srgbClr val="3C4C54"/>
          </a:solidFill>
        </p:spPr>
        <p:txBody>
          <a:bodyPr wrap="square" rtlCol="0">
            <a:spAutoFit/>
          </a:bodyPr>
          <a:lstStyle/>
          <a:p>
            <a:r>
              <a:rPr lang="pl-PL" sz="1200" dirty="0">
                <a:solidFill>
                  <a:schemeClr val="bg1"/>
                </a:solidFill>
              </a:rPr>
              <a:t>Javonet – Native Java to .NET Bridge</a:t>
            </a:r>
          </a:p>
          <a:p>
            <a:r>
              <a:rPr lang="pl-PL" sz="1200" dirty="0">
                <a:solidFill>
                  <a:srgbClr val="3DA6E8"/>
                </a:solidFill>
                <a:hlinkClick r:id="rId2"/>
              </a:rPr>
              <a:t>http://www.javonet.com</a:t>
            </a:r>
            <a:endParaRPr lang="pl-PL" sz="1200" dirty="0">
              <a:solidFill>
                <a:srgbClr val="3DA6E8"/>
              </a:solidFill>
            </a:endParaRPr>
          </a:p>
          <a:p>
            <a:endParaRPr lang="pl-PL" sz="1200" dirty="0"/>
          </a:p>
          <a:p>
            <a:r>
              <a:rPr lang="pl-PL" sz="1200" dirty="0" err="1">
                <a:solidFill>
                  <a:schemeClr val="bg1"/>
                </a:solidFill>
              </a:rPr>
              <a:t>Quick</a:t>
            </a:r>
            <a:r>
              <a:rPr lang="pl-PL" sz="1200" dirty="0">
                <a:solidFill>
                  <a:schemeClr val="bg1"/>
                </a:solidFill>
              </a:rPr>
              <a:t> Start Guide</a:t>
            </a:r>
          </a:p>
          <a:p>
            <a:r>
              <a:rPr lang="pl-PL" sz="1200" dirty="0">
                <a:solidFill>
                  <a:srgbClr val="3DA6E8"/>
                </a:solidFill>
                <a:hlinkClick r:id="rId3"/>
              </a:rPr>
              <a:t>https://www.javonet.com/quick-start-guide/</a:t>
            </a:r>
            <a:endParaRPr lang="pl-PL" sz="1200" dirty="0">
              <a:solidFill>
                <a:srgbClr val="3DA6E8"/>
              </a:solidFill>
            </a:endParaRPr>
          </a:p>
          <a:p>
            <a:endParaRPr lang="pl-PL" sz="1200" dirty="0"/>
          </a:p>
          <a:p>
            <a:r>
              <a:rPr lang="pl-PL" sz="1200" dirty="0" err="1">
                <a:solidFill>
                  <a:schemeClr val="bg1"/>
                </a:solidFill>
              </a:rPr>
              <a:t>Download</a:t>
            </a:r>
            <a:r>
              <a:rPr lang="pl-PL" sz="1200" dirty="0">
                <a:solidFill>
                  <a:schemeClr val="bg1"/>
                </a:solidFill>
              </a:rPr>
              <a:t> Java JAR</a:t>
            </a:r>
          </a:p>
          <a:p>
            <a:r>
              <a:rPr lang="pl-PL" sz="1200" dirty="0">
                <a:solidFill>
                  <a:srgbClr val="3DA6E8"/>
                </a:solidFill>
                <a:hlinkClick r:id="rId4"/>
              </a:rPr>
              <a:t>https://www.javonet.com/signup-for-trial/ </a:t>
            </a:r>
            <a:endParaRPr lang="pl-PL" sz="1200" dirty="0">
              <a:solidFill>
                <a:srgbClr val="3DA6E8"/>
              </a:solidFill>
            </a:endParaRPr>
          </a:p>
        </p:txBody>
      </p:sp>
      <p:sp>
        <p:nvSpPr>
          <p:cNvPr id="25" name="TextBox 24"/>
          <p:cNvSpPr txBox="1"/>
          <p:nvPr/>
        </p:nvSpPr>
        <p:spPr>
          <a:xfrm>
            <a:off x="8268055" y="2750205"/>
            <a:ext cx="3413770" cy="830997"/>
          </a:xfrm>
          <a:prstGeom prst="rect">
            <a:avLst/>
          </a:prstGeom>
          <a:noFill/>
        </p:spPr>
        <p:txBody>
          <a:bodyPr wrap="square" rtlCol="0">
            <a:spAutoFit/>
          </a:bodyPr>
          <a:lstStyle/>
          <a:p>
            <a:r>
              <a:rPr lang="pl-PL" sz="1200" b="1" dirty="0">
                <a:solidFill>
                  <a:schemeClr val="bg1"/>
                </a:solidFill>
              </a:rPr>
              <a:t>Javonet Technical and Sales Support</a:t>
            </a:r>
          </a:p>
          <a:p>
            <a:endParaRPr lang="pl-PL" sz="1200" dirty="0">
              <a:solidFill>
                <a:schemeClr val="bg1"/>
              </a:solidFill>
            </a:endParaRPr>
          </a:p>
          <a:p>
            <a:r>
              <a:rPr lang="pl-PL" sz="1200" dirty="0">
                <a:solidFill>
                  <a:schemeClr val="bg1"/>
                </a:solidFill>
              </a:rPr>
              <a:t>Phone: +1 (415) 422-9377</a:t>
            </a:r>
          </a:p>
          <a:p>
            <a:r>
              <a:rPr lang="pl-PL" sz="1200" dirty="0">
                <a:solidFill>
                  <a:schemeClr val="bg1"/>
                </a:solidFill>
              </a:rPr>
              <a:t>Email:</a:t>
            </a:r>
            <a:r>
              <a:rPr lang="pl-PL" sz="1200" dirty="0">
                <a:solidFill>
                  <a:schemeClr val="tx1">
                    <a:lumMod val="65000"/>
                    <a:lumOff val="35000"/>
                  </a:schemeClr>
                </a:solidFill>
              </a:rPr>
              <a:t> </a:t>
            </a:r>
            <a:r>
              <a:rPr lang="pl-PL" sz="1200" dirty="0">
                <a:solidFill>
                  <a:srgbClr val="3DA6E8"/>
                </a:solidFill>
                <a:hlinkClick r:id="rId5"/>
              </a:rPr>
              <a:t>support@javonet.com </a:t>
            </a:r>
            <a:endParaRPr lang="pl-PL" sz="1200" dirty="0">
              <a:solidFill>
                <a:srgbClr val="3DA6E8"/>
              </a:solidFill>
            </a:endParaRPr>
          </a:p>
        </p:txBody>
      </p:sp>
      <p:sp>
        <p:nvSpPr>
          <p:cNvPr id="26" name="Text Box 21"/>
          <p:cNvSpPr txBox="1">
            <a:spLocks noChangeArrowheads="1"/>
          </p:cNvSpPr>
          <p:nvPr/>
        </p:nvSpPr>
        <p:spPr bwMode="auto">
          <a:xfrm>
            <a:off x="3520800" y="939600"/>
            <a:ext cx="7850188" cy="577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ctr" eaLnBrk="0" fontAlgn="base" hangingPunct="0">
              <a:spcBef>
                <a:spcPct val="0"/>
              </a:spcBef>
              <a:spcAft>
                <a:spcPct val="0"/>
              </a:spcAft>
            </a:pPr>
            <a:r>
              <a:rPr kumimoji="0" lang="pl-PL" altLang="pl-PL" sz="2800" b="0" i="0" u="none" strike="noStrike" cap="none" normalizeH="0" baseline="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Start </a:t>
            </a:r>
            <a:r>
              <a:rPr kumimoji="0" lang="pl-PL" altLang="pl-PL" sz="2800" b="0" i="0" u="none" strike="noStrike" cap="none" normalizeH="0" baseline="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using</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.NET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libraries</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in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your</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Java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projects</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pl-PL" altLang="pl-PL" sz="2800" b="0" i="0" u="none" strike="noStrike" cap="none" normalizeH="0" dirty="0" err="1">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today</a:t>
            </a:r>
            <a:r>
              <a:rPr kumimoji="0" lang="pl-PL" altLang="pl-PL" sz="2800" b="0" i="0" u="none" strike="noStrike" cap="none" normalizeH="0" dirty="0">
                <a:ln>
                  <a:noFill/>
                </a:ln>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en-GB" altLang="pl-PL" sz="2400" b="0" i="0" u="none" strike="noStrike" cap="none" normalizeH="0" baseline="0" dirty="0">
              <a:ln>
                <a:noFill/>
              </a:ln>
              <a:solidFill>
                <a:schemeClr val="bg1"/>
              </a:solidFill>
              <a:effectLst/>
              <a:latin typeface="Arial" panose="020B0604020202020204" pitchFamily="34" charset="0"/>
            </a:endParaRPr>
          </a:p>
        </p:txBody>
      </p:sp>
      <p:sp>
        <p:nvSpPr>
          <p:cNvPr id="27" name="Text Box 3"/>
          <p:cNvSpPr txBox="1">
            <a:spLocks noChangeArrowheads="1"/>
          </p:cNvSpPr>
          <p:nvPr/>
        </p:nvSpPr>
        <p:spPr bwMode="auto">
          <a:xfrm>
            <a:off x="124142" y="1227791"/>
            <a:ext cx="2576485"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r>
              <a:rPr lang="pl-PL" sz="2000" dirty="0">
                <a:solidFill>
                  <a:schemeClr val="bg1"/>
                </a:solidFill>
              </a:rPr>
              <a:t>Integration of Java Web Portal with </a:t>
            </a:r>
            <a:r>
              <a:rPr lang="pl-PL" sz="2000" dirty="0" err="1">
                <a:solidFill>
                  <a:schemeClr val="bg1"/>
                </a:solidFill>
              </a:rPr>
              <a:t>GoldMine</a:t>
            </a:r>
            <a:r>
              <a:rPr lang="pl-PL" sz="2000" dirty="0">
                <a:solidFill>
                  <a:schemeClr val="bg1"/>
                </a:solidFill>
              </a:rPr>
              <a:t> CRM and Financial System</a:t>
            </a:r>
            <a:endParaRPr lang="en-US" sz="2000" dirty="0">
              <a:solidFill>
                <a:schemeClr val="bg1"/>
              </a:solidFill>
            </a:endParaRPr>
          </a:p>
        </p:txBody>
      </p:sp>
      <p:sp>
        <p:nvSpPr>
          <p:cNvPr id="29" name="Text Box 10"/>
          <p:cNvSpPr txBox="1">
            <a:spLocks noChangeArrowheads="1"/>
          </p:cNvSpPr>
          <p:nvPr/>
        </p:nvSpPr>
        <p:spPr bwMode="auto">
          <a:xfrm>
            <a:off x="10947269" y="6226785"/>
            <a:ext cx="9334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100" b="1" i="0" u="none" strike="noStrike" cap="none" normalizeH="0" baseline="0" dirty="0">
                <a:ln>
                  <a:noFill/>
                </a:ln>
                <a:solidFill>
                  <a:srgbClr val="8496B0"/>
                </a:solidFill>
                <a:effectLst/>
                <a:latin typeface="Calibri" panose="020F0502020204030204" pitchFamily="34" charset="0"/>
                <a:ea typeface="Calibri" panose="020F0502020204030204" pitchFamily="34" charset="0"/>
                <a:cs typeface="Times New Roman" panose="02020603050405020304" pitchFamily="18" charset="0"/>
              </a:rPr>
              <a:t>javonet.com</a:t>
            </a:r>
            <a:endParaRPr kumimoji="0" lang="pl-PL" altLang="pl-PL" sz="1800" b="0" i="0" u="none" strike="noStrike" cap="none" normalizeH="0" baseline="0" dirty="0">
              <a:ln>
                <a:noFill/>
              </a:ln>
              <a:solidFill>
                <a:schemeClr val="tx1"/>
              </a:solidFill>
              <a:effectLst/>
              <a:latin typeface="Arial" panose="020B0604020202020204" pitchFamily="34" charset="0"/>
            </a:endParaRPr>
          </a:p>
        </p:txBody>
      </p:sp>
      <p:pic>
        <p:nvPicPr>
          <p:cNvPr id="17" name="Picture 3">
            <a:extLst>
              <a:ext uri="{FF2B5EF4-FFF2-40B4-BE49-F238E27FC236}">
                <a16:creationId xmlns:a16="http://schemas.microsoft.com/office/drawing/2014/main" id="{311B61E3-EB45-48A2-9910-CA93A21C3A2E}"/>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202357" y="5349390"/>
            <a:ext cx="3175621" cy="15086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a:extLst>
              <a:ext uri="{FF2B5EF4-FFF2-40B4-BE49-F238E27FC236}">
                <a16:creationId xmlns:a16="http://schemas.microsoft.com/office/drawing/2014/main" id="{FD46834E-B2E0-4C9B-9013-6C06117A2740}"/>
              </a:ext>
            </a:extLst>
          </p:cNvPr>
          <p:cNvPicPr>
            <a:picLocks noChangeAspect="1" noChangeArrowheads="1"/>
          </p:cNvPicPr>
          <p:nvPr/>
        </p:nvPicPr>
        <p:blipFill>
          <a:blip r:embed="rId6">
            <a:extLst>
              <a:ext uri="{28A0092B-C50C-407E-A947-70E740481C1C}">
                <a14:useLocalDpi xmlns:a14="http://schemas.microsoft.com/office/drawing/2010/main" val="0"/>
              </a:ext>
            </a:extLst>
          </a:blip>
          <a:stretch>
            <a:fillRect/>
          </a:stretch>
        </p:blipFill>
        <p:spPr bwMode="auto">
          <a:xfrm>
            <a:off x="2920379" y="1375901"/>
            <a:ext cx="3175621" cy="150861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9">
            <a:extLst>
              <a:ext uri="{FF2B5EF4-FFF2-40B4-BE49-F238E27FC236}">
                <a16:creationId xmlns:a16="http://schemas.microsoft.com/office/drawing/2014/main" id="{15F8B314-163E-4B5D-9CFB-A6FA3F00B6D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6478" y="4306771"/>
            <a:ext cx="1357949" cy="762357"/>
          </a:xfrm>
          <a:prstGeom prst="rect">
            <a:avLst/>
          </a:prstGeom>
        </p:spPr>
      </p:pic>
    </p:spTree>
    <p:extLst>
      <p:ext uri="{BB962C8B-B14F-4D97-AF65-F5344CB8AC3E}">
        <p14:creationId xmlns:p14="http://schemas.microsoft.com/office/powerpoint/2010/main" val="3923299634"/>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CC3E5"/>
      </a:hlink>
      <a:folHlink>
        <a:srgbClr val="DEEBF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232F129720D804A8A084BABE214C839" ma:contentTypeVersion="10" ma:contentTypeDescription="Create a new document." ma:contentTypeScope="" ma:versionID="25b47a220f7aa72c5df18295bd997da9">
  <xsd:schema xmlns:xsd="http://www.w3.org/2001/XMLSchema" xmlns:xs="http://www.w3.org/2001/XMLSchema" xmlns:p="http://schemas.microsoft.com/office/2006/metadata/properties" xmlns:ns2="a29ac7bd-154b-4601-8f1c-cef3620836db" xmlns:ns3="http://schemas.microsoft.com/sharepoint/v4" xmlns:ns4="b2857f14-85c9-4b5d-a183-5d1a3982bdb5" targetNamespace="http://schemas.microsoft.com/office/2006/metadata/properties" ma:root="true" ma:fieldsID="f7d03a436d5eab9e19e35fe7233e64f5" ns2:_="" ns3:_="" ns4:_="">
    <xsd:import namespace="a29ac7bd-154b-4601-8f1c-cef3620836db"/>
    <xsd:import namespace="http://schemas.microsoft.com/sharepoint/v4"/>
    <xsd:import namespace="b2857f14-85c9-4b5d-a183-5d1a3982bdb5"/>
    <xsd:element name="properties">
      <xsd:complexType>
        <xsd:sequence>
          <xsd:element name="documentManagement">
            <xsd:complexType>
              <xsd:all>
                <xsd:element ref="ns2:SharedWithUsers" minOccurs="0"/>
                <xsd:element ref="ns2:SharingHintHash" minOccurs="0"/>
                <xsd:element ref="ns2:SharedWithDetails" minOccurs="0"/>
                <xsd:element ref="ns3:IconOverlay" minOccurs="0"/>
                <xsd:element ref="ns2:LastSharedByUser" minOccurs="0"/>
                <xsd:element ref="ns2:LastSharedByTime" minOccurs="0"/>
                <xsd:element ref="ns4:MediaServiceMetadata" minOccurs="0"/>
                <xsd:element ref="ns4:MediaServiceFastMetadata" minOccurs="0"/>
                <xsd:element ref="ns4: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29ac7bd-154b-4601-8f1c-cef3620836d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1" nillable="true" ma:displayName="IconOverlay" ma:hidden="true" ma:internalName="IconOverlay">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857f14-85c9-4b5d-a183-5d1a3982bdb5" elementFormDefault="qualified">
    <xsd:import namespace="http://schemas.microsoft.com/office/2006/documentManagement/types"/>
    <xsd:import namespace="http://schemas.microsoft.com/office/infopath/2007/PartnerControls"/>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AutoTags" ma:index="16"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14BD6C-972A-4942-9894-3E25827F87EE}">
  <ds:schemaRefs>
    <ds:schemaRef ds:uri="http://schemas.microsoft.com/office/infopath/2007/PartnerControls"/>
    <ds:schemaRef ds:uri="http://www.w3.org/XML/1998/namespace"/>
    <ds:schemaRef ds:uri="http://schemas.microsoft.com/office/2006/documentManagement/types"/>
    <ds:schemaRef ds:uri="http://purl.org/dc/terms/"/>
    <ds:schemaRef ds:uri="http://purl.org/dc/elements/1.1/"/>
    <ds:schemaRef ds:uri="http://purl.org/dc/dcmitype/"/>
    <ds:schemaRef ds:uri="http://schemas.microsoft.com/office/2006/metadata/properties"/>
    <ds:schemaRef ds:uri="a29ac7bd-154b-4601-8f1c-cef3620836db"/>
    <ds:schemaRef ds:uri="http://schemas.openxmlformats.org/package/2006/metadata/core-properties"/>
    <ds:schemaRef ds:uri="b2857f14-85c9-4b5d-a183-5d1a3982bdb5"/>
    <ds:schemaRef ds:uri="http://schemas.microsoft.com/sharepoint/v4"/>
  </ds:schemaRefs>
</ds:datastoreItem>
</file>

<file path=customXml/itemProps2.xml><?xml version="1.0" encoding="utf-8"?>
<ds:datastoreItem xmlns:ds="http://schemas.openxmlformats.org/officeDocument/2006/customXml" ds:itemID="{C9763D3C-3C25-4A58-9AC7-DF41EC066F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29ac7bd-154b-4601-8f1c-cef3620836db"/>
    <ds:schemaRef ds:uri="http://schemas.microsoft.com/sharepoint/v4"/>
    <ds:schemaRef ds:uri="b2857f14-85c9-4b5d-a183-5d1a3982bd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EA8225C-2767-4F7C-8162-0ABF3554436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2215</TotalTime>
  <Words>580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Arctic Studio</dc:title>
  <dc:creator>Przemysław Ładyński</dc:creator>
  <cp:lastModifiedBy>Łukasz Ładyński</cp:lastModifiedBy>
  <cp:revision>34</cp:revision>
  <dcterms:created xsi:type="dcterms:W3CDTF">2015-05-27T23:57:33Z</dcterms:created>
  <dcterms:modified xsi:type="dcterms:W3CDTF">2017-11-02T15:27:27Z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0x010100F232F129720D804A8A084BABE214C839</vt:lpwstr>
  </property>
</Properties>
</file>