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60" r:id="rId8"/>
    <p:sldId id="259" r:id="rId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wa" initials="E"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3149"/>
    <a:srgbClr val="223140"/>
    <a:srgbClr val="3DA6E8"/>
    <a:srgbClr val="3C4F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F422FE-7644-4448-A1CE-15E8C2BE8F00}" v="28" dt="2018-04-11T08:28:13.9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3" d="100"/>
          <a:sy n="93" d="100"/>
        </p:scale>
        <p:origin x="76" y="88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Łukasz Ładyński" userId="1a80df97-ec28-4f30-96d4-38a4f00c73fd" providerId="ADAL" clId="{A1A400DF-4107-47A4-AF4B-8DF3F7E55901}"/>
    <pc:docChg chg="undo custSel modSld">
      <pc:chgData name="Łukasz Ładyński" userId="1a80df97-ec28-4f30-96d4-38a4f00c73fd" providerId="ADAL" clId="{A1A400DF-4107-47A4-AF4B-8DF3F7E55901}" dt="2018-04-11T08:28:13.972" v="289" actId="1076"/>
      <pc:docMkLst>
        <pc:docMk/>
      </pc:docMkLst>
      <pc:sldChg chg="setBg">
        <pc:chgData name="Łukasz Ładyński" userId="1a80df97-ec28-4f30-96d4-38a4f00c73fd" providerId="ADAL" clId="{A1A400DF-4107-47A4-AF4B-8DF3F7E55901}" dt="2018-04-10T14:33:41.190" v="1"/>
        <pc:sldMkLst>
          <pc:docMk/>
          <pc:sldMk cId="2423942098" sldId="256"/>
        </pc:sldMkLst>
      </pc:sldChg>
      <pc:sldChg chg="addSp delSp modSp">
        <pc:chgData name="Łukasz Ładyński" userId="1a80df97-ec28-4f30-96d4-38a4f00c73fd" providerId="ADAL" clId="{A1A400DF-4107-47A4-AF4B-8DF3F7E55901}" dt="2018-04-11T08:27:19.657" v="282" actId="1076"/>
        <pc:sldMkLst>
          <pc:docMk/>
          <pc:sldMk cId="3800781139" sldId="257"/>
        </pc:sldMkLst>
        <pc:spChg chg="add del mod">
          <ac:chgData name="Łukasz Ładyński" userId="1a80df97-ec28-4f30-96d4-38a4f00c73fd" providerId="ADAL" clId="{A1A400DF-4107-47A4-AF4B-8DF3F7E55901}" dt="2018-04-10T14:50:27.311" v="200"/>
          <ac:spMkLst>
            <pc:docMk/>
            <pc:sldMk cId="3800781139" sldId="257"/>
            <ac:spMk id="3" creationId="{F09F1E3A-4F9A-4D4F-88F6-6D2117864FDB}"/>
          </ac:spMkLst>
        </pc:spChg>
        <pc:spChg chg="add del">
          <ac:chgData name="Łukasz Ładyński" userId="1a80df97-ec28-4f30-96d4-38a4f00c73fd" providerId="ADAL" clId="{A1A400DF-4107-47A4-AF4B-8DF3F7E55901}" dt="2018-04-11T08:25:19.065" v="269"/>
          <ac:spMkLst>
            <pc:docMk/>
            <pc:sldMk cId="3800781139" sldId="257"/>
            <ac:spMk id="4" creationId="{DC2094CD-69A9-47DB-A76C-B73B5D1965DE}"/>
          </ac:spMkLst>
        </pc:spChg>
        <pc:spChg chg="add mod">
          <ac:chgData name="Łukasz Ładyński" userId="1a80df97-ec28-4f30-96d4-38a4f00c73fd" providerId="ADAL" clId="{A1A400DF-4107-47A4-AF4B-8DF3F7E55901}" dt="2018-04-11T08:27:19.657" v="282" actId="1076"/>
          <ac:spMkLst>
            <pc:docMk/>
            <pc:sldMk cId="3800781139" sldId="257"/>
            <ac:spMk id="5" creationId="{09BC41B7-A62C-47DF-8B55-297726FC03F5}"/>
          </ac:spMkLst>
        </pc:spChg>
        <pc:spChg chg="mod">
          <ac:chgData name="Łukasz Ładyński" userId="1a80df97-ec28-4f30-96d4-38a4f00c73fd" providerId="ADAL" clId="{A1A400DF-4107-47A4-AF4B-8DF3F7E55901}" dt="2018-04-11T08:27:09.961" v="280" actId="1076"/>
          <ac:spMkLst>
            <pc:docMk/>
            <pc:sldMk cId="3800781139" sldId="257"/>
            <ac:spMk id="11" creationId="{00000000-0000-0000-0000-000000000000}"/>
          </ac:spMkLst>
        </pc:spChg>
        <pc:spChg chg="mod">
          <ac:chgData name="Łukasz Ładyński" userId="1a80df97-ec28-4f30-96d4-38a4f00c73fd" providerId="ADAL" clId="{A1A400DF-4107-47A4-AF4B-8DF3F7E55901}" dt="2018-04-11T08:27:16.081" v="281" actId="1076"/>
          <ac:spMkLst>
            <pc:docMk/>
            <pc:sldMk cId="3800781139" sldId="257"/>
            <ac:spMk id="12" creationId="{00000000-0000-0000-0000-000000000000}"/>
          </ac:spMkLst>
        </pc:spChg>
        <pc:spChg chg="mod">
          <ac:chgData name="Łukasz Ładyński" userId="1a80df97-ec28-4f30-96d4-38a4f00c73fd" providerId="ADAL" clId="{A1A400DF-4107-47A4-AF4B-8DF3F7E55901}" dt="2018-04-11T08:27:09.961" v="280" actId="1076"/>
          <ac:spMkLst>
            <pc:docMk/>
            <pc:sldMk cId="3800781139" sldId="257"/>
            <ac:spMk id="25" creationId="{00000000-0000-0000-0000-000000000000}"/>
          </ac:spMkLst>
        </pc:spChg>
        <pc:spChg chg="mod">
          <ac:chgData name="Łukasz Ładyński" userId="1a80df97-ec28-4f30-96d4-38a4f00c73fd" providerId="ADAL" clId="{A1A400DF-4107-47A4-AF4B-8DF3F7E55901}" dt="2018-04-11T08:27:16.081" v="281" actId="1076"/>
          <ac:spMkLst>
            <pc:docMk/>
            <pc:sldMk cId="3800781139" sldId="257"/>
            <ac:spMk id="26" creationId="{00000000-0000-0000-0000-000000000000}"/>
          </ac:spMkLst>
        </pc:spChg>
        <pc:spChg chg="mod">
          <ac:chgData name="Łukasz Ładyński" userId="1a80df97-ec28-4f30-96d4-38a4f00c73fd" providerId="ADAL" clId="{A1A400DF-4107-47A4-AF4B-8DF3F7E55901}" dt="2018-04-10T14:47:14.531" v="167" actId="313"/>
          <ac:spMkLst>
            <pc:docMk/>
            <pc:sldMk cId="3800781139" sldId="257"/>
            <ac:spMk id="36" creationId="{00000000-0000-0000-0000-000000000000}"/>
          </ac:spMkLst>
        </pc:spChg>
        <pc:picChg chg="add del mod">
          <ac:chgData name="Łukasz Ładyński" userId="1a80df97-ec28-4f30-96d4-38a4f00c73fd" providerId="ADAL" clId="{A1A400DF-4107-47A4-AF4B-8DF3F7E55901}" dt="2018-04-10T14:49:48.491" v="187" actId="14826"/>
          <ac:picMkLst>
            <pc:docMk/>
            <pc:sldMk cId="3800781139" sldId="257"/>
            <ac:picMk id="6" creationId="{00000000-0000-0000-0000-000000000000}"/>
          </ac:picMkLst>
        </pc:picChg>
        <pc:picChg chg="add del mod">
          <ac:chgData name="Łukasz Ładyński" userId="1a80df97-ec28-4f30-96d4-38a4f00c73fd" providerId="ADAL" clId="{A1A400DF-4107-47A4-AF4B-8DF3F7E55901}" dt="2018-04-10T14:36:44.225" v="18" actId="14826"/>
          <ac:picMkLst>
            <pc:docMk/>
            <pc:sldMk cId="3800781139" sldId="257"/>
            <ac:picMk id="34" creationId="{00000000-0000-0000-0000-000000000000}"/>
          </ac:picMkLst>
        </pc:picChg>
        <pc:cxnChg chg="mod">
          <ac:chgData name="Łukasz Ładyński" userId="1a80df97-ec28-4f30-96d4-38a4f00c73fd" providerId="ADAL" clId="{A1A400DF-4107-47A4-AF4B-8DF3F7E55901}" dt="2018-04-11T08:27:09.961" v="280" actId="1076"/>
          <ac:cxnSpMkLst>
            <pc:docMk/>
            <pc:sldMk cId="3800781139" sldId="257"/>
            <ac:cxnSpMk id="17" creationId="{00000000-0000-0000-0000-000000000000}"/>
          </ac:cxnSpMkLst>
        </pc:cxnChg>
        <pc:cxnChg chg="mod">
          <ac:chgData name="Łukasz Ładyński" userId="1a80df97-ec28-4f30-96d4-38a4f00c73fd" providerId="ADAL" clId="{A1A400DF-4107-47A4-AF4B-8DF3F7E55901}" dt="2018-04-11T08:27:16.081" v="281" actId="1076"/>
          <ac:cxnSpMkLst>
            <pc:docMk/>
            <pc:sldMk cId="3800781139" sldId="257"/>
            <ac:cxnSpMk id="18" creationId="{00000000-0000-0000-0000-000000000000}"/>
          </ac:cxnSpMkLst>
        </pc:cxnChg>
      </pc:sldChg>
      <pc:sldChg chg="addSp delSp modSp setBg">
        <pc:chgData name="Łukasz Ładyński" userId="1a80df97-ec28-4f30-96d4-38a4f00c73fd" providerId="ADAL" clId="{A1A400DF-4107-47A4-AF4B-8DF3F7E55901}" dt="2018-04-11T08:28:13.972" v="289" actId="1076"/>
        <pc:sldMkLst>
          <pc:docMk/>
          <pc:sldMk cId="1094433032" sldId="258"/>
        </pc:sldMkLst>
        <pc:spChg chg="mod">
          <ac:chgData name="Łukasz Ładyński" userId="1a80df97-ec28-4f30-96d4-38a4f00c73fd" providerId="ADAL" clId="{A1A400DF-4107-47A4-AF4B-8DF3F7E55901}" dt="2018-04-11T08:28:13.972" v="289" actId="1076"/>
          <ac:spMkLst>
            <pc:docMk/>
            <pc:sldMk cId="1094433032" sldId="258"/>
            <ac:spMk id="2" creationId="{00000000-0000-0000-0000-000000000000}"/>
          </ac:spMkLst>
        </pc:spChg>
        <pc:spChg chg="add del mod">
          <ac:chgData name="Łukasz Ładyński" userId="1a80df97-ec28-4f30-96d4-38a4f00c73fd" providerId="ADAL" clId="{A1A400DF-4107-47A4-AF4B-8DF3F7E55901}" dt="2018-04-10T14:47:43.534" v="175" actId="478"/>
          <ac:spMkLst>
            <pc:docMk/>
            <pc:sldMk cId="1094433032" sldId="258"/>
            <ac:spMk id="17" creationId="{D829B8DA-60FF-4950-A9E5-0D1D7132929B}"/>
          </ac:spMkLst>
        </pc:spChg>
        <pc:spChg chg="add del">
          <ac:chgData name="Łukasz Ładyński" userId="1a80df97-ec28-4f30-96d4-38a4f00c73fd" providerId="ADAL" clId="{A1A400DF-4107-47A4-AF4B-8DF3F7E55901}" dt="2018-04-10T14:47:39.523" v="173" actId="478"/>
          <ac:spMkLst>
            <pc:docMk/>
            <pc:sldMk cId="1094433032" sldId="258"/>
            <ac:spMk id="18" creationId="{25C3C8C9-965E-4C34-9B09-C1408780CBAB}"/>
          </ac:spMkLst>
        </pc:spChg>
        <pc:spChg chg="mod">
          <ac:chgData name="Łukasz Ładyński" userId="1a80df97-ec28-4f30-96d4-38a4f00c73fd" providerId="ADAL" clId="{A1A400DF-4107-47A4-AF4B-8DF3F7E55901}" dt="2018-04-10T14:42:58.180" v="37" actId="207"/>
          <ac:spMkLst>
            <pc:docMk/>
            <pc:sldMk cId="1094433032" sldId="258"/>
            <ac:spMk id="19" creationId="{00000000-0000-0000-0000-000000000000}"/>
          </ac:spMkLst>
        </pc:spChg>
        <pc:spChg chg="add">
          <ac:chgData name="Łukasz Ładyński" userId="1a80df97-ec28-4f30-96d4-38a4f00c73fd" providerId="ADAL" clId="{A1A400DF-4107-47A4-AF4B-8DF3F7E55901}" dt="2018-04-10T14:47:44.209" v="176"/>
          <ac:spMkLst>
            <pc:docMk/>
            <pc:sldMk cId="1094433032" sldId="258"/>
            <ac:spMk id="20" creationId="{393C7585-0009-4222-846E-C529B40CE79B}"/>
          </ac:spMkLst>
        </pc:spChg>
        <pc:spChg chg="del mod">
          <ac:chgData name="Łukasz Ładyński" userId="1a80df97-ec28-4f30-96d4-38a4f00c73fd" providerId="ADAL" clId="{A1A400DF-4107-47A4-AF4B-8DF3F7E55901}" dt="2018-04-10T14:47:24.568" v="170" actId="478"/>
          <ac:spMkLst>
            <pc:docMk/>
            <pc:sldMk cId="1094433032" sldId="258"/>
            <ac:spMk id="23" creationId="{00000000-0000-0000-0000-000000000000}"/>
          </ac:spMkLst>
        </pc:spChg>
        <pc:picChg chg="del mod">
          <ac:chgData name="Łukasz Ładyński" userId="1a80df97-ec28-4f30-96d4-38a4f00c73fd" providerId="ADAL" clId="{A1A400DF-4107-47A4-AF4B-8DF3F7E55901}" dt="2018-04-10T14:49:54.324" v="188" actId="478"/>
          <ac:picMkLst>
            <pc:docMk/>
            <pc:sldMk cId="1094433032" sldId="258"/>
            <ac:picMk id="15" creationId="{00000000-0000-0000-0000-000000000000}"/>
          </ac:picMkLst>
        </pc:picChg>
        <pc:picChg chg="mod">
          <ac:chgData name="Łukasz Ładyński" userId="1a80df97-ec28-4f30-96d4-38a4f00c73fd" providerId="ADAL" clId="{A1A400DF-4107-47A4-AF4B-8DF3F7E55901}" dt="2018-04-10T14:39:26.333" v="21" actId="14826"/>
          <ac:picMkLst>
            <pc:docMk/>
            <pc:sldMk cId="1094433032" sldId="258"/>
            <ac:picMk id="16" creationId="{00000000-0000-0000-0000-000000000000}"/>
          </ac:picMkLst>
        </pc:picChg>
        <pc:picChg chg="add">
          <ac:chgData name="Łukasz Ładyński" userId="1a80df97-ec28-4f30-96d4-38a4f00c73fd" providerId="ADAL" clId="{A1A400DF-4107-47A4-AF4B-8DF3F7E55901}" dt="2018-04-10T14:49:55.113" v="189"/>
          <ac:picMkLst>
            <pc:docMk/>
            <pc:sldMk cId="1094433032" sldId="258"/>
            <ac:picMk id="21" creationId="{63CCEBE1-9FA4-444E-AE2A-A445A09B9B07}"/>
          </ac:picMkLst>
        </pc:picChg>
        <pc:picChg chg="add mod">
          <ac:chgData name="Łukasz Ładyński" userId="1a80df97-ec28-4f30-96d4-38a4f00c73fd" providerId="ADAL" clId="{A1A400DF-4107-47A4-AF4B-8DF3F7E55901}" dt="2018-04-11T08:28:10.958" v="288" actId="1076"/>
          <ac:picMkLst>
            <pc:docMk/>
            <pc:sldMk cId="1094433032" sldId="258"/>
            <ac:picMk id="22" creationId="{2DAC36A7-58E3-48A7-A1EE-0339FD2F362D}"/>
          </ac:picMkLst>
        </pc:picChg>
        <pc:picChg chg="mod">
          <ac:chgData name="Łukasz Ładyński" userId="1a80df97-ec28-4f30-96d4-38a4f00c73fd" providerId="ADAL" clId="{A1A400DF-4107-47A4-AF4B-8DF3F7E55901}" dt="2018-04-11T08:28:10.958" v="288" actId="1076"/>
          <ac:picMkLst>
            <pc:docMk/>
            <pc:sldMk cId="1094433032" sldId="258"/>
            <ac:picMk id="30" creationId="{00000000-0000-0000-0000-000000000000}"/>
          </ac:picMkLst>
        </pc:picChg>
        <pc:picChg chg="del mod">
          <ac:chgData name="Łukasz Ładyński" userId="1a80df97-ec28-4f30-96d4-38a4f00c73fd" providerId="ADAL" clId="{A1A400DF-4107-47A4-AF4B-8DF3F7E55901}" dt="2018-04-11T08:28:01.292" v="286" actId="478"/>
          <ac:picMkLst>
            <pc:docMk/>
            <pc:sldMk cId="1094433032" sldId="258"/>
            <ac:picMk id="31" creationId="{00000000-0000-0000-0000-000000000000}"/>
          </ac:picMkLst>
        </pc:picChg>
      </pc:sldChg>
      <pc:sldChg chg="addSp delSp modSp setBg">
        <pc:chgData name="Łukasz Ładyński" userId="1a80df97-ec28-4f30-96d4-38a4f00c73fd" providerId="ADAL" clId="{A1A400DF-4107-47A4-AF4B-8DF3F7E55901}" dt="2018-04-10T14:50:02.552" v="193"/>
        <pc:sldMkLst>
          <pc:docMk/>
          <pc:sldMk cId="3923299634" sldId="259"/>
        </pc:sldMkLst>
        <pc:spChg chg="add">
          <ac:chgData name="Łukasz Ładyński" userId="1a80df97-ec28-4f30-96d4-38a4f00c73fd" providerId="ADAL" clId="{A1A400DF-4107-47A4-AF4B-8DF3F7E55901}" dt="2018-04-10T14:47:57.450" v="180"/>
          <ac:spMkLst>
            <pc:docMk/>
            <pc:sldMk cId="3923299634" sldId="259"/>
            <ac:spMk id="17" creationId="{FBF16314-382E-4E6A-BC4E-894A2683F989}"/>
          </ac:spMkLst>
        </pc:spChg>
        <pc:spChg chg="mod">
          <ac:chgData name="Łukasz Ładyński" userId="1a80df97-ec28-4f30-96d4-38a4f00c73fd" providerId="ADAL" clId="{A1A400DF-4107-47A4-AF4B-8DF3F7E55901}" dt="2018-04-10T14:43:15.228" v="43" actId="207"/>
          <ac:spMkLst>
            <pc:docMk/>
            <pc:sldMk cId="3923299634" sldId="259"/>
            <ac:spMk id="23" creationId="{00000000-0000-0000-0000-000000000000}"/>
          </ac:spMkLst>
        </pc:spChg>
        <pc:spChg chg="mod">
          <ac:chgData name="Łukasz Ładyński" userId="1a80df97-ec28-4f30-96d4-38a4f00c73fd" providerId="ADAL" clId="{A1A400DF-4107-47A4-AF4B-8DF3F7E55901}" dt="2018-04-10T14:42:08.432" v="36" actId="207"/>
          <ac:spMkLst>
            <pc:docMk/>
            <pc:sldMk cId="3923299634" sldId="259"/>
            <ac:spMk id="24" creationId="{00000000-0000-0000-0000-000000000000}"/>
          </ac:spMkLst>
        </pc:spChg>
        <pc:spChg chg="del">
          <ac:chgData name="Łukasz Ładyński" userId="1a80df97-ec28-4f30-96d4-38a4f00c73fd" providerId="ADAL" clId="{A1A400DF-4107-47A4-AF4B-8DF3F7E55901}" dt="2018-04-10T14:47:56.743" v="179" actId="478"/>
          <ac:spMkLst>
            <pc:docMk/>
            <pc:sldMk cId="3923299634" sldId="259"/>
            <ac:spMk id="27" creationId="{00000000-0000-0000-0000-000000000000}"/>
          </ac:spMkLst>
        </pc:spChg>
        <pc:picChg chg="del mod">
          <ac:chgData name="Łukasz Ładyński" userId="1a80df97-ec28-4f30-96d4-38a4f00c73fd" providerId="ADAL" clId="{A1A400DF-4107-47A4-AF4B-8DF3F7E55901}" dt="2018-04-10T14:50:01.773" v="192" actId="478"/>
          <ac:picMkLst>
            <pc:docMk/>
            <pc:sldMk cId="3923299634" sldId="259"/>
            <ac:picMk id="14" creationId="{00000000-0000-0000-0000-000000000000}"/>
          </ac:picMkLst>
        </pc:picChg>
        <pc:picChg chg="mod">
          <ac:chgData name="Łukasz Ładyński" userId="1a80df97-ec28-4f30-96d4-38a4f00c73fd" providerId="ADAL" clId="{A1A400DF-4107-47A4-AF4B-8DF3F7E55901}" dt="2018-04-10T14:39:50.652" v="24" actId="14826"/>
          <ac:picMkLst>
            <pc:docMk/>
            <pc:sldMk cId="3923299634" sldId="259"/>
            <ac:picMk id="18" creationId="{00000000-0000-0000-0000-000000000000}"/>
          </ac:picMkLst>
        </pc:picChg>
        <pc:picChg chg="add">
          <ac:chgData name="Łukasz Ładyński" userId="1a80df97-ec28-4f30-96d4-38a4f00c73fd" providerId="ADAL" clId="{A1A400DF-4107-47A4-AF4B-8DF3F7E55901}" dt="2018-04-10T14:50:02.552" v="193"/>
          <ac:picMkLst>
            <pc:docMk/>
            <pc:sldMk cId="3923299634" sldId="259"/>
            <ac:picMk id="19" creationId="{B35EB25C-4FC4-4512-A9AD-34C490975F31}"/>
          </ac:picMkLst>
        </pc:picChg>
        <pc:picChg chg="mod">
          <ac:chgData name="Łukasz Ładyński" userId="1a80df97-ec28-4f30-96d4-38a4f00c73fd" providerId="ADAL" clId="{A1A400DF-4107-47A4-AF4B-8DF3F7E55901}" dt="2018-04-10T14:40:27.377" v="30" actId="14826"/>
          <ac:picMkLst>
            <pc:docMk/>
            <pc:sldMk cId="3923299634" sldId="259"/>
            <ac:picMk id="30" creationId="{00000000-0000-0000-0000-000000000000}"/>
          </ac:picMkLst>
        </pc:picChg>
      </pc:sldChg>
      <pc:sldChg chg="addSp delSp modSp setBg">
        <pc:chgData name="Łukasz Ładyński" userId="1a80df97-ec28-4f30-96d4-38a4f00c73fd" providerId="ADAL" clId="{A1A400DF-4107-47A4-AF4B-8DF3F7E55901}" dt="2018-04-10T14:55:46.026" v="253" actId="207"/>
        <pc:sldMkLst>
          <pc:docMk/>
          <pc:sldMk cId="2151951129" sldId="260"/>
        </pc:sldMkLst>
        <pc:spChg chg="add">
          <ac:chgData name="Łukasz Ładyński" userId="1a80df97-ec28-4f30-96d4-38a4f00c73fd" providerId="ADAL" clId="{A1A400DF-4107-47A4-AF4B-8DF3F7E55901}" dt="2018-04-10T14:47:51.229" v="178"/>
          <ac:spMkLst>
            <pc:docMk/>
            <pc:sldMk cId="2151951129" sldId="260"/>
            <ac:spMk id="14" creationId="{55410D4E-6F8A-4D38-90C2-00B9233F85E6}"/>
          </ac:spMkLst>
        </pc:spChg>
        <pc:spChg chg="mod">
          <ac:chgData name="Łukasz Ładyński" userId="1a80df97-ec28-4f30-96d4-38a4f00c73fd" providerId="ADAL" clId="{A1A400DF-4107-47A4-AF4B-8DF3F7E55901}" dt="2018-04-10T14:43:07.066" v="40" actId="207"/>
          <ac:spMkLst>
            <pc:docMk/>
            <pc:sldMk cId="2151951129" sldId="260"/>
            <ac:spMk id="16" creationId="{00000000-0000-0000-0000-000000000000}"/>
          </ac:spMkLst>
        </pc:spChg>
        <pc:spChg chg="del">
          <ac:chgData name="Łukasz Ładyński" userId="1a80df97-ec28-4f30-96d4-38a4f00c73fd" providerId="ADAL" clId="{A1A400DF-4107-47A4-AF4B-8DF3F7E55901}" dt="2018-04-10T14:47:50.485" v="177" actId="478"/>
          <ac:spMkLst>
            <pc:docMk/>
            <pc:sldMk cId="2151951129" sldId="260"/>
            <ac:spMk id="17" creationId="{00000000-0000-0000-0000-000000000000}"/>
          </ac:spMkLst>
        </pc:spChg>
        <pc:spChg chg="mod">
          <ac:chgData name="Łukasz Ładyński" userId="1a80df97-ec28-4f30-96d4-38a4f00c73fd" providerId="ADAL" clId="{A1A400DF-4107-47A4-AF4B-8DF3F7E55901}" dt="2018-04-10T14:55:46.026" v="253" actId="207"/>
          <ac:spMkLst>
            <pc:docMk/>
            <pc:sldMk cId="2151951129" sldId="260"/>
            <ac:spMk id="20" creationId="{00000000-0000-0000-0000-000000000000}"/>
          </ac:spMkLst>
        </pc:spChg>
        <pc:picChg chg="mod">
          <ac:chgData name="Łukasz Ładyński" userId="1a80df97-ec28-4f30-96d4-38a4f00c73fd" providerId="ADAL" clId="{A1A400DF-4107-47A4-AF4B-8DF3F7E55901}" dt="2018-04-10T14:39:41.504" v="23" actId="14826"/>
          <ac:picMkLst>
            <pc:docMk/>
            <pc:sldMk cId="2151951129" sldId="260"/>
            <ac:picMk id="12" creationId="{00000000-0000-0000-0000-000000000000}"/>
          </ac:picMkLst>
        </pc:picChg>
        <pc:picChg chg="del mod">
          <ac:chgData name="Łukasz Ładyński" userId="1a80df97-ec28-4f30-96d4-38a4f00c73fd" providerId="ADAL" clId="{A1A400DF-4107-47A4-AF4B-8DF3F7E55901}" dt="2018-04-10T14:49:58.043" v="190" actId="478"/>
          <ac:picMkLst>
            <pc:docMk/>
            <pc:sldMk cId="2151951129" sldId="260"/>
            <ac:picMk id="13" creationId="{00000000-0000-0000-0000-000000000000}"/>
          </ac:picMkLst>
        </pc:picChg>
        <pc:picChg chg="add">
          <ac:chgData name="Łukasz Ładyński" userId="1a80df97-ec28-4f30-96d4-38a4f00c73fd" providerId="ADAL" clId="{A1A400DF-4107-47A4-AF4B-8DF3F7E55901}" dt="2018-04-10T14:49:58.836" v="191"/>
          <ac:picMkLst>
            <pc:docMk/>
            <pc:sldMk cId="2151951129" sldId="260"/>
            <ac:picMk id="15" creationId="{1C36652C-1B7B-46FB-BF85-D3A7FC9A3942}"/>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pl-PL"/>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pl-PL"/>
          </a:p>
        </p:txBody>
      </p:sp>
      <p:sp>
        <p:nvSpPr>
          <p:cNvPr id="4" name="Date Placeholder 3"/>
          <p:cNvSpPr>
            <a:spLocks noGrp="1"/>
          </p:cNvSpPr>
          <p:nvPr>
            <p:ph type="dt" sz="half" idx="10"/>
          </p:nvPr>
        </p:nvSpPr>
        <p:spPr/>
        <p:txBody>
          <a:bodyPr/>
          <a:lstStyle/>
          <a:p>
            <a:fld id="{E581FE28-99B9-40CE-A4A6-27681D0390B2}" type="datetimeFigureOut">
              <a:rPr lang="pl-PL" smtClean="0"/>
              <a:pPr/>
              <a:t>10.04.2018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80DFBD0-2DFA-441F-8186-1B35FCD25942}" type="slidenum">
              <a:rPr lang="pl-PL" smtClean="0"/>
              <a:pPr/>
              <a:t>‹#›</a:t>
            </a:fld>
            <a:endParaRPr lang="pl-PL"/>
          </a:p>
        </p:txBody>
      </p:sp>
    </p:spTree>
    <p:extLst>
      <p:ext uri="{BB962C8B-B14F-4D97-AF65-F5344CB8AC3E}">
        <p14:creationId xmlns:p14="http://schemas.microsoft.com/office/powerpoint/2010/main" val="623240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p:cNvSpPr>
            <a:spLocks noGrp="1"/>
          </p:cNvSpPr>
          <p:nvPr>
            <p:ph type="dt" sz="half" idx="10"/>
          </p:nvPr>
        </p:nvSpPr>
        <p:spPr/>
        <p:txBody>
          <a:bodyPr/>
          <a:lstStyle/>
          <a:p>
            <a:fld id="{E581FE28-99B9-40CE-A4A6-27681D0390B2}" type="datetimeFigureOut">
              <a:rPr lang="pl-PL" smtClean="0"/>
              <a:pPr/>
              <a:t>10.04.2018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80DFBD0-2DFA-441F-8186-1B35FCD25942}" type="slidenum">
              <a:rPr lang="pl-PL" smtClean="0"/>
              <a:pPr/>
              <a:t>‹#›</a:t>
            </a:fld>
            <a:endParaRPr lang="pl-PL"/>
          </a:p>
        </p:txBody>
      </p:sp>
    </p:spTree>
    <p:extLst>
      <p:ext uri="{BB962C8B-B14F-4D97-AF65-F5344CB8AC3E}">
        <p14:creationId xmlns:p14="http://schemas.microsoft.com/office/powerpoint/2010/main" val="3433000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p:cNvSpPr>
            <a:spLocks noGrp="1"/>
          </p:cNvSpPr>
          <p:nvPr>
            <p:ph type="dt" sz="half" idx="10"/>
          </p:nvPr>
        </p:nvSpPr>
        <p:spPr/>
        <p:txBody>
          <a:bodyPr/>
          <a:lstStyle/>
          <a:p>
            <a:fld id="{E581FE28-99B9-40CE-A4A6-27681D0390B2}" type="datetimeFigureOut">
              <a:rPr lang="pl-PL" smtClean="0"/>
              <a:pPr/>
              <a:t>10.04.2018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80DFBD0-2DFA-441F-8186-1B35FCD25942}" type="slidenum">
              <a:rPr lang="pl-PL" smtClean="0"/>
              <a:pPr/>
              <a:t>‹#›</a:t>
            </a:fld>
            <a:endParaRPr lang="pl-PL"/>
          </a:p>
        </p:txBody>
      </p:sp>
    </p:spTree>
    <p:extLst>
      <p:ext uri="{BB962C8B-B14F-4D97-AF65-F5344CB8AC3E}">
        <p14:creationId xmlns:p14="http://schemas.microsoft.com/office/powerpoint/2010/main" val="4035285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p:cNvSpPr>
            <a:spLocks noGrp="1"/>
          </p:cNvSpPr>
          <p:nvPr>
            <p:ph type="dt" sz="half" idx="10"/>
          </p:nvPr>
        </p:nvSpPr>
        <p:spPr/>
        <p:txBody>
          <a:bodyPr/>
          <a:lstStyle/>
          <a:p>
            <a:fld id="{E581FE28-99B9-40CE-A4A6-27681D0390B2}" type="datetimeFigureOut">
              <a:rPr lang="pl-PL" smtClean="0"/>
              <a:pPr/>
              <a:t>10.04.2018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80DFBD0-2DFA-441F-8186-1B35FCD25942}" type="slidenum">
              <a:rPr lang="pl-PL" smtClean="0"/>
              <a:pPr/>
              <a:t>‹#›</a:t>
            </a:fld>
            <a:endParaRPr lang="pl-PL"/>
          </a:p>
        </p:txBody>
      </p:sp>
    </p:spTree>
    <p:extLst>
      <p:ext uri="{BB962C8B-B14F-4D97-AF65-F5344CB8AC3E}">
        <p14:creationId xmlns:p14="http://schemas.microsoft.com/office/powerpoint/2010/main" val="3302849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pl-PL"/>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81FE28-99B9-40CE-A4A6-27681D0390B2}" type="datetimeFigureOut">
              <a:rPr lang="pl-PL" smtClean="0"/>
              <a:pPr/>
              <a:t>10.04.2018</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80DFBD0-2DFA-441F-8186-1B35FCD25942}" type="slidenum">
              <a:rPr lang="pl-PL" smtClean="0"/>
              <a:pPr/>
              <a:t>‹#›</a:t>
            </a:fld>
            <a:endParaRPr lang="pl-PL"/>
          </a:p>
        </p:txBody>
      </p:sp>
    </p:spTree>
    <p:extLst>
      <p:ext uri="{BB962C8B-B14F-4D97-AF65-F5344CB8AC3E}">
        <p14:creationId xmlns:p14="http://schemas.microsoft.com/office/powerpoint/2010/main" val="3754512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Date Placeholder 4"/>
          <p:cNvSpPr>
            <a:spLocks noGrp="1"/>
          </p:cNvSpPr>
          <p:nvPr>
            <p:ph type="dt" sz="half" idx="10"/>
          </p:nvPr>
        </p:nvSpPr>
        <p:spPr/>
        <p:txBody>
          <a:bodyPr/>
          <a:lstStyle/>
          <a:p>
            <a:fld id="{E581FE28-99B9-40CE-A4A6-27681D0390B2}" type="datetimeFigureOut">
              <a:rPr lang="pl-PL" smtClean="0"/>
              <a:pPr/>
              <a:t>10.04.2018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80DFBD0-2DFA-441F-8186-1B35FCD25942}" type="slidenum">
              <a:rPr lang="pl-PL" smtClean="0"/>
              <a:pPr/>
              <a:t>‹#›</a:t>
            </a:fld>
            <a:endParaRPr lang="pl-PL"/>
          </a:p>
        </p:txBody>
      </p:sp>
    </p:spTree>
    <p:extLst>
      <p:ext uri="{BB962C8B-B14F-4D97-AF65-F5344CB8AC3E}">
        <p14:creationId xmlns:p14="http://schemas.microsoft.com/office/powerpoint/2010/main" val="3992136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pl-PL"/>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Date Placeholder 6"/>
          <p:cNvSpPr>
            <a:spLocks noGrp="1"/>
          </p:cNvSpPr>
          <p:nvPr>
            <p:ph type="dt" sz="half" idx="10"/>
          </p:nvPr>
        </p:nvSpPr>
        <p:spPr/>
        <p:txBody>
          <a:bodyPr/>
          <a:lstStyle/>
          <a:p>
            <a:fld id="{E581FE28-99B9-40CE-A4A6-27681D0390B2}" type="datetimeFigureOut">
              <a:rPr lang="pl-PL" smtClean="0"/>
              <a:pPr/>
              <a:t>10.04.2018</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B80DFBD0-2DFA-441F-8186-1B35FCD25942}" type="slidenum">
              <a:rPr lang="pl-PL" smtClean="0"/>
              <a:pPr/>
              <a:t>‹#›</a:t>
            </a:fld>
            <a:endParaRPr lang="pl-PL"/>
          </a:p>
        </p:txBody>
      </p:sp>
    </p:spTree>
    <p:extLst>
      <p:ext uri="{BB962C8B-B14F-4D97-AF65-F5344CB8AC3E}">
        <p14:creationId xmlns:p14="http://schemas.microsoft.com/office/powerpoint/2010/main" val="1960746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Date Placeholder 2"/>
          <p:cNvSpPr>
            <a:spLocks noGrp="1"/>
          </p:cNvSpPr>
          <p:nvPr>
            <p:ph type="dt" sz="half" idx="10"/>
          </p:nvPr>
        </p:nvSpPr>
        <p:spPr/>
        <p:txBody>
          <a:bodyPr/>
          <a:lstStyle/>
          <a:p>
            <a:fld id="{E581FE28-99B9-40CE-A4A6-27681D0390B2}" type="datetimeFigureOut">
              <a:rPr lang="pl-PL" smtClean="0"/>
              <a:pPr/>
              <a:t>10.04.2018</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B80DFBD0-2DFA-441F-8186-1B35FCD25942}" type="slidenum">
              <a:rPr lang="pl-PL" smtClean="0"/>
              <a:pPr/>
              <a:t>‹#›</a:t>
            </a:fld>
            <a:endParaRPr lang="pl-PL"/>
          </a:p>
        </p:txBody>
      </p:sp>
    </p:spTree>
    <p:extLst>
      <p:ext uri="{BB962C8B-B14F-4D97-AF65-F5344CB8AC3E}">
        <p14:creationId xmlns:p14="http://schemas.microsoft.com/office/powerpoint/2010/main" val="3456074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81FE28-99B9-40CE-A4A6-27681D0390B2}" type="datetimeFigureOut">
              <a:rPr lang="pl-PL" smtClean="0"/>
              <a:pPr/>
              <a:t>10.04.2018</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B80DFBD0-2DFA-441F-8186-1B35FCD25942}" type="slidenum">
              <a:rPr lang="pl-PL" smtClean="0"/>
              <a:pPr/>
              <a:t>‹#›</a:t>
            </a:fld>
            <a:endParaRPr lang="pl-PL"/>
          </a:p>
        </p:txBody>
      </p:sp>
    </p:spTree>
    <p:extLst>
      <p:ext uri="{BB962C8B-B14F-4D97-AF65-F5344CB8AC3E}">
        <p14:creationId xmlns:p14="http://schemas.microsoft.com/office/powerpoint/2010/main" val="3283452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pl-PL"/>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81FE28-99B9-40CE-A4A6-27681D0390B2}" type="datetimeFigureOut">
              <a:rPr lang="pl-PL" smtClean="0"/>
              <a:pPr/>
              <a:t>10.04.2018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80DFBD0-2DFA-441F-8186-1B35FCD25942}" type="slidenum">
              <a:rPr lang="pl-PL" smtClean="0"/>
              <a:pPr/>
              <a:t>‹#›</a:t>
            </a:fld>
            <a:endParaRPr lang="pl-PL"/>
          </a:p>
        </p:txBody>
      </p:sp>
    </p:spTree>
    <p:extLst>
      <p:ext uri="{BB962C8B-B14F-4D97-AF65-F5344CB8AC3E}">
        <p14:creationId xmlns:p14="http://schemas.microsoft.com/office/powerpoint/2010/main" val="963499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pl-PL"/>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81FE28-99B9-40CE-A4A6-27681D0390B2}" type="datetimeFigureOut">
              <a:rPr lang="pl-PL" smtClean="0"/>
              <a:pPr/>
              <a:t>10.04.2018</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80DFBD0-2DFA-441F-8186-1B35FCD25942}" type="slidenum">
              <a:rPr lang="pl-PL" smtClean="0"/>
              <a:pPr/>
              <a:t>‹#›</a:t>
            </a:fld>
            <a:endParaRPr lang="pl-PL"/>
          </a:p>
        </p:txBody>
      </p:sp>
    </p:spTree>
    <p:extLst>
      <p:ext uri="{BB962C8B-B14F-4D97-AF65-F5344CB8AC3E}">
        <p14:creationId xmlns:p14="http://schemas.microsoft.com/office/powerpoint/2010/main" val="179203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pl-PL"/>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81FE28-99B9-40CE-A4A6-27681D0390B2}" type="datetimeFigureOut">
              <a:rPr lang="pl-PL" smtClean="0"/>
              <a:pPr/>
              <a:t>10.04.2018</a:t>
            </a:fld>
            <a:endParaRPr lang="pl-P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0DFBD0-2DFA-441F-8186-1B35FCD25942}" type="slidenum">
              <a:rPr lang="pl-PL" smtClean="0"/>
              <a:pPr/>
              <a:t>‹#›</a:t>
            </a:fld>
            <a:endParaRPr lang="pl-PL"/>
          </a:p>
        </p:txBody>
      </p:sp>
    </p:spTree>
    <p:extLst>
      <p:ext uri="{BB962C8B-B14F-4D97-AF65-F5344CB8AC3E}">
        <p14:creationId xmlns:p14="http://schemas.microsoft.com/office/powerpoint/2010/main" val="1116426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javonet.com/" TargetMode="External"/><Relationship Id="rId7"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mailto:support@javonet.com" TargetMode="External"/><Relationship Id="rId5" Type="http://schemas.openxmlformats.org/officeDocument/2006/relationships/hyperlink" Target="https://www.javonet.com/signup-for-trial/" TargetMode="External"/><Relationship Id="rId4" Type="http://schemas.openxmlformats.org/officeDocument/2006/relationships/hyperlink" Target="https://www.javonet.com/quick-start-gui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19" name="TextBox 18"/>
          <p:cNvSpPr txBox="1"/>
          <p:nvPr/>
        </p:nvSpPr>
        <p:spPr>
          <a:xfrm>
            <a:off x="7980218" y="5618019"/>
            <a:ext cx="3852593" cy="769441"/>
          </a:xfrm>
          <a:prstGeom prst="rect">
            <a:avLst/>
          </a:prstGeom>
          <a:noFill/>
        </p:spPr>
        <p:txBody>
          <a:bodyPr wrap="none" rtlCol="0">
            <a:spAutoFit/>
          </a:bodyPr>
          <a:lstStyle/>
          <a:p>
            <a:r>
              <a:rPr lang="pl-PL" sz="4400" b="1" dirty="0">
                <a:solidFill>
                  <a:schemeClr val="accent1">
                    <a:lumMod val="60000"/>
                    <a:lumOff val="40000"/>
                  </a:schemeClr>
                </a:solidFill>
              </a:rPr>
              <a:t>SUCCESS STORY</a:t>
            </a:r>
            <a:endParaRPr lang="en-US" sz="4400" b="1" dirty="0">
              <a:solidFill>
                <a:schemeClr val="accent1">
                  <a:lumMod val="60000"/>
                  <a:lumOff val="40000"/>
                </a:schemeClr>
              </a:solidFill>
            </a:endParaRPr>
          </a:p>
        </p:txBody>
      </p:sp>
    </p:spTree>
    <p:extLst>
      <p:ext uri="{BB962C8B-B14F-4D97-AF65-F5344CB8AC3E}">
        <p14:creationId xmlns:p14="http://schemas.microsoft.com/office/powerpoint/2010/main" val="2423942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23140"/>
        </a:solidFill>
        <a:effectLst/>
      </p:bgPr>
    </p:bg>
    <p:spTree>
      <p:nvGrpSpPr>
        <p:cNvPr id="1" name=""/>
        <p:cNvGrpSpPr/>
        <p:nvPr/>
      </p:nvGrpSpPr>
      <p:grpSpPr>
        <a:xfrm>
          <a:off x="0" y="0"/>
          <a:ext cx="0" cy="0"/>
          <a:chOff x="0" y="0"/>
          <a:chExt cx="0" cy="0"/>
        </a:xfrm>
      </p:grpSpPr>
      <p:sp>
        <p:nvSpPr>
          <p:cNvPr id="2" name="Rectangle 1"/>
          <p:cNvSpPr/>
          <p:nvPr/>
        </p:nvSpPr>
        <p:spPr>
          <a:xfrm>
            <a:off x="0" y="0"/>
            <a:ext cx="2770909" cy="6858000"/>
          </a:xfrm>
          <a:prstGeom prst="rect">
            <a:avLst/>
          </a:prstGeom>
          <a:solidFill>
            <a:srgbClr val="EE31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3"/>
          <p:cNvSpPr txBox="1">
            <a:spLocks noChangeArrowheads="1"/>
          </p:cNvSpPr>
          <p:nvPr/>
        </p:nvSpPr>
        <p:spPr bwMode="auto">
          <a:xfrm>
            <a:off x="2942963" y="483871"/>
            <a:ext cx="1844675" cy="244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b="1" i="0" u="none" strike="noStrike" cap="none" normalizeH="0" baseline="0" dirty="0">
                <a:ln>
                  <a:noFill/>
                </a:ln>
                <a:solidFill>
                  <a:srgbClr val="EE3149"/>
                </a:solidFill>
                <a:effectLst/>
                <a:latin typeface="Calibri" panose="020F0502020204030204" pitchFamily="34" charset="0"/>
                <a:ea typeface="Calibri" panose="020F0502020204030204" pitchFamily="34" charset="0"/>
                <a:cs typeface="Times New Roman" panose="02020603050405020304" pitchFamily="18" charset="0"/>
              </a:rPr>
              <a:t>CHALLENGE</a:t>
            </a:r>
            <a:endParaRPr kumimoji="0" lang="pl-PL" altLang="pl-PL" sz="2400" b="0" i="0" u="none" strike="noStrike" cap="none" normalizeH="0" baseline="0" dirty="0">
              <a:ln>
                <a:noFill/>
              </a:ln>
              <a:solidFill>
                <a:srgbClr val="EE3149"/>
              </a:solidFill>
              <a:effectLst/>
              <a:latin typeface="Arial" panose="020B0604020202020204" pitchFamily="34" charset="0"/>
            </a:endParaRPr>
          </a:p>
        </p:txBody>
      </p:sp>
      <p:sp>
        <p:nvSpPr>
          <p:cNvPr id="12" name="Text Box 12"/>
          <p:cNvSpPr txBox="1">
            <a:spLocks noChangeArrowheads="1"/>
          </p:cNvSpPr>
          <p:nvPr/>
        </p:nvSpPr>
        <p:spPr bwMode="auto">
          <a:xfrm>
            <a:off x="6152536" y="473578"/>
            <a:ext cx="184467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b="1" i="0" u="none" strike="noStrike" cap="none" normalizeH="0" baseline="0" dirty="0">
                <a:ln>
                  <a:noFill/>
                </a:ln>
                <a:solidFill>
                  <a:srgbClr val="EE3149"/>
                </a:solidFill>
                <a:effectLst/>
                <a:latin typeface="Calibri" panose="020F0502020204030204" pitchFamily="34" charset="0"/>
                <a:ea typeface="Calibri" panose="020F0502020204030204" pitchFamily="34" charset="0"/>
                <a:cs typeface="Times New Roman" panose="02020603050405020304" pitchFamily="18" charset="0"/>
              </a:rPr>
              <a:t>SOLUTION</a:t>
            </a:r>
            <a:endParaRPr kumimoji="0" lang="pl-PL" altLang="pl-PL" sz="2400" b="0" i="0" u="none" strike="noStrike" cap="none" normalizeH="0" baseline="0" dirty="0">
              <a:ln>
                <a:noFill/>
              </a:ln>
              <a:solidFill>
                <a:srgbClr val="EE3149"/>
              </a:solidFill>
              <a:effectLst/>
              <a:latin typeface="Arial" panose="020B0604020202020204" pitchFamily="34" charset="0"/>
            </a:endParaRPr>
          </a:p>
        </p:txBody>
      </p:sp>
      <p:cxnSp>
        <p:nvCxnSpPr>
          <p:cNvPr id="17" name="Straight Connector 16"/>
          <p:cNvCxnSpPr>
            <a:cxnSpLocks/>
          </p:cNvCxnSpPr>
          <p:nvPr/>
        </p:nvCxnSpPr>
        <p:spPr>
          <a:xfrm>
            <a:off x="3068749" y="820692"/>
            <a:ext cx="314960" cy="0"/>
          </a:xfrm>
          <a:prstGeom prst="line">
            <a:avLst/>
          </a:prstGeom>
          <a:ln>
            <a:solidFill>
              <a:srgbClr val="EE3149"/>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268756" y="837388"/>
            <a:ext cx="314960" cy="0"/>
          </a:xfrm>
          <a:prstGeom prst="line">
            <a:avLst/>
          </a:prstGeom>
          <a:ln>
            <a:solidFill>
              <a:srgbClr val="EE3149"/>
            </a:solidFill>
          </a:ln>
        </p:spPr>
        <p:style>
          <a:lnRef idx="1">
            <a:schemeClr val="accent1"/>
          </a:lnRef>
          <a:fillRef idx="0">
            <a:schemeClr val="accent1"/>
          </a:fillRef>
          <a:effectRef idx="0">
            <a:schemeClr val="accent1"/>
          </a:effectRef>
          <a:fontRef idx="minor">
            <a:schemeClr val="tx1"/>
          </a:fontRef>
        </p:style>
      </p:cxnSp>
      <p:sp>
        <p:nvSpPr>
          <p:cNvPr id="31" name="Text Box 1"/>
          <p:cNvSpPr txBox="1">
            <a:spLocks noChangeArrowheads="1"/>
          </p:cNvSpPr>
          <p:nvPr/>
        </p:nvSpPr>
        <p:spPr bwMode="auto">
          <a:xfrm>
            <a:off x="124142" y="483870"/>
            <a:ext cx="184467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4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CASE STUDY</a:t>
            </a:r>
            <a:endParaRPr kumimoji="0" lang="pl-PL" altLang="pl-PL" sz="1800" b="0" i="0" u="none" strike="noStrike" cap="none" normalizeH="0" baseline="0">
              <a:ln>
                <a:noFill/>
              </a:ln>
              <a:solidFill>
                <a:schemeClr val="tx1"/>
              </a:solidFill>
              <a:effectLst/>
              <a:latin typeface="Arial" panose="020B0604020202020204" pitchFamily="34" charset="0"/>
            </a:endParaRPr>
          </a:p>
        </p:txBody>
      </p:sp>
      <p:cxnSp>
        <p:nvCxnSpPr>
          <p:cNvPr id="32" name="Straight Connector 31"/>
          <p:cNvCxnSpPr/>
          <p:nvPr/>
        </p:nvCxnSpPr>
        <p:spPr>
          <a:xfrm>
            <a:off x="225164" y="840149"/>
            <a:ext cx="3149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34"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59606" y="6006332"/>
            <a:ext cx="1352550" cy="225978"/>
          </a:xfrm>
          <a:prstGeom prst="rect">
            <a:avLst/>
          </a:prstGeom>
          <a:noFill/>
          <a:extLst>
            <a:ext uri="{909E8E84-426E-40DD-AFC4-6F175D3DCCD1}">
              <a14:hiddenFill xmlns:a14="http://schemas.microsoft.com/office/drawing/2010/main">
                <a:solidFill>
                  <a:srgbClr val="FFFFFF"/>
                </a:solidFill>
              </a14:hiddenFill>
            </a:ext>
          </a:extLst>
        </p:spPr>
      </p:pic>
      <p:sp>
        <p:nvSpPr>
          <p:cNvPr id="36" name="Text Box 3"/>
          <p:cNvSpPr txBox="1">
            <a:spLocks noChangeArrowheads="1"/>
          </p:cNvSpPr>
          <p:nvPr/>
        </p:nvSpPr>
        <p:spPr bwMode="auto">
          <a:xfrm>
            <a:off x="124142" y="1227791"/>
            <a:ext cx="257648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r>
              <a:rPr lang="pl-PL" sz="2000" dirty="0">
                <a:solidFill>
                  <a:schemeClr val="bg1"/>
                </a:solidFill>
              </a:rPr>
              <a:t>Access </a:t>
            </a:r>
            <a:r>
              <a:rPr lang="en-US" sz="2000" dirty="0">
                <a:solidFill>
                  <a:schemeClr val="bg1"/>
                </a:solidFill>
              </a:rPr>
              <a:t>the proprietary .NET </a:t>
            </a:r>
            <a:r>
              <a:rPr lang="en-US" sz="2000" dirty="0" err="1">
                <a:solidFill>
                  <a:schemeClr val="bg1"/>
                </a:solidFill>
              </a:rPr>
              <a:t>dll</a:t>
            </a:r>
            <a:r>
              <a:rPr lang="en-US" sz="2000" dirty="0">
                <a:solidFill>
                  <a:schemeClr val="bg1"/>
                </a:solidFill>
              </a:rPr>
              <a:t> from Java </a:t>
            </a:r>
            <a:r>
              <a:rPr lang="en-US" sz="2000" dirty="0" err="1">
                <a:solidFill>
                  <a:schemeClr val="bg1"/>
                </a:solidFill>
              </a:rPr>
              <a:t>Dropwizard</a:t>
            </a:r>
            <a:r>
              <a:rPr lang="en-US" sz="2000" dirty="0">
                <a:solidFill>
                  <a:schemeClr val="bg1"/>
                </a:solidFill>
              </a:rPr>
              <a:t> framework</a:t>
            </a:r>
          </a:p>
        </p:txBody>
      </p:sp>
      <p:sp>
        <p:nvSpPr>
          <p:cNvPr id="37" name="Text Box 10"/>
          <p:cNvSpPr txBox="1">
            <a:spLocks noChangeArrowheads="1"/>
          </p:cNvSpPr>
          <p:nvPr/>
        </p:nvSpPr>
        <p:spPr bwMode="auto">
          <a:xfrm>
            <a:off x="10947269" y="6226785"/>
            <a:ext cx="9334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100" b="1" i="0" u="none" strike="noStrike" cap="none" normalizeH="0" baseline="0" dirty="0">
                <a:ln>
                  <a:noFill/>
                </a:ln>
                <a:solidFill>
                  <a:srgbClr val="8496B0"/>
                </a:solidFill>
                <a:effectLst/>
                <a:latin typeface="Calibri" panose="020F0502020204030204" pitchFamily="34" charset="0"/>
                <a:ea typeface="Calibri" panose="020F0502020204030204" pitchFamily="34" charset="0"/>
                <a:cs typeface="Times New Roman" panose="02020603050405020304" pitchFamily="18" charset="0"/>
              </a:rPr>
              <a:t>javonet.com</a:t>
            </a:r>
            <a:endParaRPr kumimoji="0" lang="pl-PL" altLang="pl-PL" sz="1800" b="0" i="0" u="none" strike="noStrike" cap="none" normalizeH="0" baseline="0" dirty="0">
              <a:ln>
                <a:noFill/>
              </a:ln>
              <a:solidFill>
                <a:schemeClr val="tx1"/>
              </a:solidFill>
              <a:effectLst/>
              <a:latin typeface="Arial" panose="020B0604020202020204" pitchFamily="34"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251" y="3856921"/>
            <a:ext cx="635259" cy="635259"/>
          </a:xfrm>
          <a:prstGeom prst="rect">
            <a:avLst/>
          </a:prstGeom>
          <a:effectLst>
            <a:outerShdw blurRad="50800" dist="50800" dir="5400000" sx="1000" sy="1000" algn="ctr" rotWithShape="0">
              <a:schemeClr val="bg1">
                <a:alpha val="0"/>
              </a:schemeClr>
            </a:outerShdw>
            <a:reflection stA="0" endPos="65000" dist="50800" dir="5400000" sy="-100000" algn="bl" rotWithShape="0"/>
          </a:effectLst>
        </p:spPr>
      </p:pic>
      <p:sp>
        <p:nvSpPr>
          <p:cNvPr id="25" name="Text Box 2"/>
          <p:cNvSpPr txBox="1">
            <a:spLocks noChangeArrowheads="1"/>
          </p:cNvSpPr>
          <p:nvPr/>
        </p:nvSpPr>
        <p:spPr bwMode="auto">
          <a:xfrm>
            <a:off x="2942963" y="1000361"/>
            <a:ext cx="3037519" cy="4699170"/>
          </a:xfrm>
          <a:prstGeom prst="rect">
            <a:avLst/>
          </a:prstGeom>
          <a:noFill/>
          <a:ln w="9525">
            <a:noFill/>
            <a:miter lim="800000"/>
            <a:headEnd/>
            <a:tailEnd/>
          </a:ln>
        </p:spPr>
        <p:txBody>
          <a:bodyPr rot="0" vert="horz" wrap="square" lIns="91440" tIns="45720" rIns="91440" bIns="45720" anchor="t" anchorCtr="0">
            <a:noAutofit/>
          </a:bodyPr>
          <a:lstStyle/>
          <a:p>
            <a:pPr algn="just"/>
            <a:r>
              <a:rPr lang="en-US" sz="1400" b="1" dirty="0">
                <a:solidFill>
                  <a:schemeClr val="bg1"/>
                </a:solidFill>
              </a:rPr>
              <a:t>Smart coders is a Polish software house company that accomplished different projects for the companies coming from all over the world. One of the challenges they faced in their work was the need for reliable and efficient integration between Java and .NET.</a:t>
            </a:r>
          </a:p>
          <a:p>
            <a:pPr algn="just"/>
            <a:endParaRPr lang="en-US" sz="1400" b="1" dirty="0">
              <a:solidFill>
                <a:schemeClr val="bg1"/>
              </a:solidFill>
            </a:endParaRPr>
          </a:p>
          <a:p>
            <a:pPr algn="just"/>
            <a:r>
              <a:rPr lang="en-US" sz="1400" dirty="0">
                <a:solidFill>
                  <a:schemeClr val="bg1"/>
                </a:solidFill>
              </a:rPr>
              <a:t>The task assumed providing the HTTP interface to the service that was developed in Java. Based on the </a:t>
            </a:r>
            <a:r>
              <a:rPr lang="en-US" sz="1400" dirty="0" err="1">
                <a:solidFill>
                  <a:schemeClr val="bg1"/>
                </a:solidFill>
              </a:rPr>
              <a:t>Dropwizard</a:t>
            </a:r>
            <a:r>
              <a:rPr lang="en-US" sz="1400" dirty="0">
                <a:solidFill>
                  <a:schemeClr val="bg1"/>
                </a:solidFill>
              </a:rPr>
              <a:t> framework (which allows for creating web services), their solution was intended to retrieve the information from a proprietary service based on .NET framework. </a:t>
            </a:r>
          </a:p>
          <a:p>
            <a:pPr algn="just"/>
            <a:endParaRPr lang="en-US" sz="1400" dirty="0">
              <a:solidFill>
                <a:schemeClr val="bg1"/>
              </a:solidFill>
            </a:endParaRPr>
          </a:p>
          <a:p>
            <a:pPr algn="just"/>
            <a:r>
              <a:rPr lang="en-US" sz="1400" dirty="0">
                <a:solidFill>
                  <a:schemeClr val="bg1"/>
                </a:solidFill>
              </a:rPr>
              <a:t>There was a .NET library provided as an interface. The time for the project was limited and was a critical factor. </a:t>
            </a:r>
          </a:p>
        </p:txBody>
      </p:sp>
      <p:sp>
        <p:nvSpPr>
          <p:cNvPr id="26" name="Text Box 2"/>
          <p:cNvSpPr txBox="1">
            <a:spLocks noChangeArrowheads="1"/>
          </p:cNvSpPr>
          <p:nvPr/>
        </p:nvSpPr>
        <p:spPr bwMode="auto">
          <a:xfrm>
            <a:off x="6152536" y="990069"/>
            <a:ext cx="2927002" cy="5278897"/>
          </a:xfrm>
          <a:prstGeom prst="rect">
            <a:avLst/>
          </a:prstGeom>
          <a:noFill/>
          <a:ln w="9525">
            <a:noFill/>
            <a:miter lim="800000"/>
            <a:headEnd/>
            <a:tailEnd/>
          </a:ln>
        </p:spPr>
        <p:txBody>
          <a:bodyPr rot="0" vert="horz" wrap="square" lIns="91440" tIns="45720" rIns="91440" bIns="45720" anchor="t" anchorCtr="0">
            <a:noAutofit/>
          </a:bodyPr>
          <a:lstStyle/>
          <a:p>
            <a:pPr algn="just"/>
            <a:r>
              <a:rPr lang="en-US" sz="1400" dirty="0">
                <a:solidFill>
                  <a:schemeClr val="bg1"/>
                </a:solidFill>
              </a:rPr>
              <a:t>The solution that was created allowed for polling the proprietary service using the .NET library provided in a way that was no different from calling the native Java package.</a:t>
            </a:r>
          </a:p>
          <a:p>
            <a:pPr algn="just"/>
            <a:endParaRPr lang="en-US" sz="1400" dirty="0">
              <a:solidFill>
                <a:schemeClr val="bg1"/>
              </a:solidFill>
            </a:endParaRPr>
          </a:p>
          <a:p>
            <a:pPr algn="just"/>
            <a:r>
              <a:rPr lang="en-US" sz="1400" dirty="0">
                <a:solidFill>
                  <a:schemeClr val="bg1"/>
                </a:solidFill>
              </a:rPr>
              <a:t>The team was considering different options for the integration purposes (e.g. developing the custom integration based on JNI) however the </a:t>
            </a:r>
            <a:r>
              <a:rPr lang="en-US" sz="1400" dirty="0" err="1">
                <a:solidFill>
                  <a:schemeClr val="bg1"/>
                </a:solidFill>
              </a:rPr>
              <a:t>Javonet</a:t>
            </a:r>
            <a:r>
              <a:rPr lang="en-US" sz="1400" dirty="0">
                <a:solidFill>
                  <a:schemeClr val="bg1"/>
                </a:solidFill>
              </a:rPr>
              <a:t> was the easiest and the quickest to be used even without any previous knowledge about the product. They managed to integrate the .NET library in less than 30 minutes and the production version of the solution has taken at most the couple of hours. </a:t>
            </a:r>
          </a:p>
          <a:p>
            <a:pPr algn="just"/>
            <a:endParaRPr lang="en-US" sz="1400" dirty="0">
              <a:solidFill>
                <a:schemeClr val="bg1"/>
              </a:solidFill>
            </a:endParaRPr>
          </a:p>
          <a:p>
            <a:pPr algn="just"/>
            <a:r>
              <a:rPr lang="en-US" sz="1400" dirty="0">
                <a:solidFill>
                  <a:schemeClr val="bg1"/>
                </a:solidFill>
              </a:rPr>
              <a:t>Effort consumed was comparable to implementing solution having the library for target service available in Java. </a:t>
            </a:r>
          </a:p>
        </p:txBody>
      </p:sp>
      <p:sp>
        <p:nvSpPr>
          <p:cNvPr id="5" name="Rectangle 4">
            <a:extLst>
              <a:ext uri="{FF2B5EF4-FFF2-40B4-BE49-F238E27FC236}">
                <a16:creationId xmlns:a16="http://schemas.microsoft.com/office/drawing/2014/main" id="{09BC41B7-A62C-47DF-8B55-297726FC03F5}"/>
              </a:ext>
            </a:extLst>
          </p:cNvPr>
          <p:cNvSpPr/>
          <p:nvPr/>
        </p:nvSpPr>
        <p:spPr>
          <a:xfrm>
            <a:off x="9209756" y="909338"/>
            <a:ext cx="2832624" cy="1234697"/>
          </a:xfrm>
          <a:prstGeom prst="rect">
            <a:avLst/>
          </a:prstGeom>
        </p:spPr>
        <p:txBody>
          <a:bodyPr wrap="square">
            <a:spAutoFit/>
          </a:bodyPr>
          <a:lstStyle/>
          <a:p>
            <a:pPr algn="just">
              <a:lnSpc>
                <a:spcPct val="107000"/>
              </a:lnSpc>
              <a:spcAft>
                <a:spcPts val="800"/>
              </a:spcAft>
            </a:pPr>
            <a:r>
              <a:rPr lang="en-US" sz="1400" dirty="0">
                <a:solidFill>
                  <a:srgbClr val="FFFFFF"/>
                </a:solidFill>
                <a:latin typeface="Calibri" panose="020F0502020204030204" pitchFamily="34" charset="0"/>
                <a:ea typeface="Calibri" panose="020F0502020204030204" pitchFamily="34" charset="0"/>
                <a:cs typeface="Times New Roman" panose="02020603050405020304" pitchFamily="18" charset="0"/>
              </a:rPr>
              <a:t>On the other hand the JNI based integration approach would require much more time of development and imply significant risk of underestimation.</a:t>
            </a:r>
            <a:endParaRPr lang="en-US"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00781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223140"/>
        </a:solidFill>
        <a:effectLst/>
      </p:bgPr>
    </p:bg>
    <p:spTree>
      <p:nvGrpSpPr>
        <p:cNvPr id="1" name=""/>
        <p:cNvGrpSpPr/>
        <p:nvPr/>
      </p:nvGrpSpPr>
      <p:grpSpPr>
        <a:xfrm>
          <a:off x="0" y="0"/>
          <a:ext cx="0" cy="0"/>
          <a:chOff x="0" y="0"/>
          <a:chExt cx="0" cy="0"/>
        </a:xfrm>
      </p:grpSpPr>
      <p:sp>
        <p:nvSpPr>
          <p:cNvPr id="19" name="Rectangle 18"/>
          <p:cNvSpPr/>
          <p:nvPr/>
        </p:nvSpPr>
        <p:spPr>
          <a:xfrm>
            <a:off x="0" y="0"/>
            <a:ext cx="2770909" cy="6858000"/>
          </a:xfrm>
          <a:prstGeom prst="rect">
            <a:avLst/>
          </a:prstGeom>
          <a:solidFill>
            <a:srgbClr val="EE31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
          <p:cNvSpPr txBox="1">
            <a:spLocks noChangeArrowheads="1"/>
          </p:cNvSpPr>
          <p:nvPr/>
        </p:nvSpPr>
        <p:spPr bwMode="auto">
          <a:xfrm>
            <a:off x="124142" y="483870"/>
            <a:ext cx="184467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4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CASE STUDY</a:t>
            </a:r>
            <a:endParaRPr kumimoji="0" lang="pl-PL" altLang="pl-PL" sz="1800" b="0" i="0" u="none" strike="noStrike" cap="none" normalizeH="0" baseline="0">
              <a:ln>
                <a:noFill/>
              </a:ln>
              <a:solidFill>
                <a:schemeClr val="tx1"/>
              </a:solidFill>
              <a:effectLst/>
              <a:latin typeface="Arial" panose="020B0604020202020204" pitchFamily="34" charset="0"/>
            </a:endParaRPr>
          </a:p>
        </p:txBody>
      </p:sp>
      <p:cxnSp>
        <p:nvCxnSpPr>
          <p:cNvPr id="14" name="Straight Connector 13"/>
          <p:cNvCxnSpPr/>
          <p:nvPr/>
        </p:nvCxnSpPr>
        <p:spPr>
          <a:xfrm>
            <a:off x="225164" y="840149"/>
            <a:ext cx="3149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6"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59606" y="6006332"/>
            <a:ext cx="1352550" cy="225978"/>
          </a:xfrm>
          <a:prstGeom prst="rect">
            <a:avLst/>
          </a:prstGeom>
          <a:noFill/>
          <a:extLst>
            <a:ext uri="{909E8E84-426E-40DD-AFC4-6F175D3DCCD1}">
              <a14:hiddenFill xmlns:a14="http://schemas.microsoft.com/office/drawing/2010/main">
                <a:solidFill>
                  <a:srgbClr val="FFFFFF"/>
                </a:solidFill>
              </a14:hiddenFill>
            </a:ext>
          </a:extLst>
        </p:spPr>
      </p:pic>
      <p:sp>
        <p:nvSpPr>
          <p:cNvPr id="29" name="Text Box 10"/>
          <p:cNvSpPr txBox="1">
            <a:spLocks noChangeArrowheads="1"/>
          </p:cNvSpPr>
          <p:nvPr/>
        </p:nvSpPr>
        <p:spPr bwMode="auto">
          <a:xfrm>
            <a:off x="10947269" y="6226785"/>
            <a:ext cx="9334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100" b="1" i="0" u="none" strike="noStrike" cap="none" normalizeH="0" baseline="0" dirty="0">
                <a:ln>
                  <a:noFill/>
                </a:ln>
                <a:solidFill>
                  <a:srgbClr val="8496B0"/>
                </a:solidFill>
                <a:effectLst/>
                <a:latin typeface="Calibri" panose="020F0502020204030204" pitchFamily="34" charset="0"/>
                <a:ea typeface="Calibri" panose="020F0502020204030204" pitchFamily="34" charset="0"/>
                <a:cs typeface="Times New Roman" panose="02020603050405020304" pitchFamily="18" charset="0"/>
              </a:rPr>
              <a:t>javonet.com</a:t>
            </a:r>
            <a:endParaRPr kumimoji="0" lang="pl-PL" altLang="pl-PL" sz="1800" b="0" i="0" u="none" strike="noStrike" cap="none" normalizeH="0" baseline="0" dirty="0">
              <a:ln>
                <a:noFill/>
              </a:ln>
              <a:solidFill>
                <a:schemeClr val="tx1"/>
              </a:solidFill>
              <a:effectLst/>
              <a:latin typeface="Arial" panose="020B0604020202020204" pitchFamily="34" charset="0"/>
            </a:endParaRPr>
          </a:p>
        </p:txBody>
      </p:sp>
      <p:sp>
        <p:nvSpPr>
          <p:cNvPr id="2" name="Rectangle 1"/>
          <p:cNvSpPr/>
          <p:nvPr/>
        </p:nvSpPr>
        <p:spPr>
          <a:xfrm>
            <a:off x="5073090" y="2586001"/>
            <a:ext cx="4883727" cy="1671868"/>
          </a:xfrm>
          <a:prstGeom prst="rect">
            <a:avLst/>
          </a:prstGeom>
        </p:spPr>
        <p:txBody>
          <a:bodyPr wrap="square">
            <a:spAutoFit/>
          </a:bodyPr>
          <a:lstStyle/>
          <a:p>
            <a:pPr algn="ctr">
              <a:lnSpc>
                <a:spcPct val="107000"/>
              </a:lnSpc>
              <a:spcAft>
                <a:spcPts val="800"/>
              </a:spcAft>
            </a:pPr>
            <a:r>
              <a:rPr lang="en-GB" i="1" dirty="0">
                <a:solidFill>
                  <a:schemeClr val="accent4">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a:t>
            </a:r>
            <a:r>
              <a:rPr lang="en-US" i="1" dirty="0" err="1">
                <a:solidFill>
                  <a:schemeClr val="accent4">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Javonet</a:t>
            </a:r>
            <a:r>
              <a:rPr lang="en-US" i="1" dirty="0">
                <a:solidFill>
                  <a:schemeClr val="accent4">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 let us interface with an existing .NET library in less than 30 minutes; almost as if we had a Java library instead of .NET!”</a:t>
            </a:r>
          </a:p>
          <a:p>
            <a:pPr algn="ctr">
              <a:lnSpc>
                <a:spcPct val="107000"/>
              </a:lnSpc>
              <a:spcAft>
                <a:spcPts val="800"/>
              </a:spcAft>
            </a:pPr>
            <a:r>
              <a:rPr lang="en-US" i="1" dirty="0">
                <a:solidFill>
                  <a:schemeClr val="accent4">
                    <a:lumMod val="20000"/>
                    <a:lumOff val="80000"/>
                  </a:schemeClr>
                </a:solidFill>
                <a:latin typeface="Calibri" panose="020F0502020204030204" pitchFamily="34" charset="0"/>
                <a:ea typeface="Calibri" panose="020F0502020204030204" pitchFamily="34" charset="0"/>
                <a:cs typeface="Times New Roman" panose="02020603050405020304" pitchFamily="18" charset="0"/>
              </a:rPr>
              <a:t>- Jakub Jelonek Co-Founder</a:t>
            </a:r>
          </a:p>
          <a:p>
            <a:pPr algn="ct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0"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514954" y="5154804"/>
            <a:ext cx="1352550" cy="22597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520800" y="939600"/>
            <a:ext cx="7923056" cy="954107"/>
          </a:xfrm>
          <a:prstGeom prst="rect">
            <a:avLst/>
          </a:prstGeom>
        </p:spPr>
        <p:txBody>
          <a:bodyPr wrap="square">
            <a:spAutoFit/>
          </a:bodyPr>
          <a:lstStyle/>
          <a:p>
            <a:r>
              <a:rPr lang="en-US" sz="2800" dirty="0" err="1">
                <a:solidFill>
                  <a:schemeClr val="bg1"/>
                </a:solidFill>
                <a:latin typeface="Calibri" panose="020F0502020204030204" pitchFamily="34" charset="0"/>
                <a:ea typeface="Calibri" panose="020F0502020204030204" pitchFamily="34" charset="0"/>
              </a:rPr>
              <a:t>Javonet</a:t>
            </a:r>
            <a:r>
              <a:rPr lang="en-US" sz="2800" dirty="0">
                <a:solidFill>
                  <a:schemeClr val="bg1"/>
                </a:solidFill>
                <a:latin typeface="Calibri" panose="020F0502020204030204" pitchFamily="34" charset="0"/>
                <a:ea typeface="Calibri" panose="020F0502020204030204" pitchFamily="34" charset="0"/>
              </a:rPr>
              <a:t> is the leading native integration technology between .NET and Java</a:t>
            </a:r>
            <a:endParaRPr lang="en-US" sz="2800" dirty="0">
              <a:solidFill>
                <a:schemeClr val="bg1"/>
              </a:solidFill>
            </a:endParaRPr>
          </a:p>
        </p:txBody>
      </p:sp>
      <p:sp>
        <p:nvSpPr>
          <p:cNvPr id="20" name="Text Box 3">
            <a:extLst>
              <a:ext uri="{FF2B5EF4-FFF2-40B4-BE49-F238E27FC236}">
                <a16:creationId xmlns:a16="http://schemas.microsoft.com/office/drawing/2014/main" id="{393C7585-0009-4222-846E-C529B40CE79B}"/>
              </a:ext>
            </a:extLst>
          </p:cNvPr>
          <p:cNvSpPr txBox="1">
            <a:spLocks noChangeArrowheads="1"/>
          </p:cNvSpPr>
          <p:nvPr/>
        </p:nvSpPr>
        <p:spPr bwMode="auto">
          <a:xfrm>
            <a:off x="124142" y="1227791"/>
            <a:ext cx="257648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r>
              <a:rPr lang="pl-PL" sz="2000" dirty="0">
                <a:solidFill>
                  <a:schemeClr val="bg1"/>
                </a:solidFill>
              </a:rPr>
              <a:t>Access </a:t>
            </a:r>
            <a:r>
              <a:rPr lang="en-US" sz="2000" dirty="0">
                <a:solidFill>
                  <a:schemeClr val="bg1"/>
                </a:solidFill>
              </a:rPr>
              <a:t>the proprietary .NET </a:t>
            </a:r>
            <a:r>
              <a:rPr lang="en-US" sz="2000" dirty="0" err="1">
                <a:solidFill>
                  <a:schemeClr val="bg1"/>
                </a:solidFill>
              </a:rPr>
              <a:t>dll</a:t>
            </a:r>
            <a:r>
              <a:rPr lang="en-US" sz="2000" dirty="0">
                <a:solidFill>
                  <a:schemeClr val="bg1"/>
                </a:solidFill>
              </a:rPr>
              <a:t> from Java </a:t>
            </a:r>
            <a:r>
              <a:rPr lang="en-US" sz="2000" dirty="0" err="1">
                <a:solidFill>
                  <a:schemeClr val="bg1"/>
                </a:solidFill>
              </a:rPr>
              <a:t>Dropwizard</a:t>
            </a:r>
            <a:r>
              <a:rPr lang="en-US" sz="2000" dirty="0">
                <a:solidFill>
                  <a:schemeClr val="bg1"/>
                </a:solidFill>
              </a:rPr>
              <a:t> framework</a:t>
            </a:r>
          </a:p>
        </p:txBody>
      </p:sp>
      <p:pic>
        <p:nvPicPr>
          <p:cNvPr id="21" name="Picture 20">
            <a:extLst>
              <a:ext uri="{FF2B5EF4-FFF2-40B4-BE49-F238E27FC236}">
                <a16:creationId xmlns:a16="http://schemas.microsoft.com/office/drawing/2014/main" id="{63CCEBE1-9FA4-444E-AE2A-A445A09B9B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251" y="3856921"/>
            <a:ext cx="635259" cy="635259"/>
          </a:xfrm>
          <a:prstGeom prst="rect">
            <a:avLst/>
          </a:prstGeom>
          <a:effectLst>
            <a:outerShdw blurRad="50800" dist="50800" dir="5400000" sx="1000" sy="1000" algn="ctr" rotWithShape="0">
              <a:schemeClr val="bg1">
                <a:alpha val="0"/>
              </a:schemeClr>
            </a:outerShdw>
            <a:reflection stA="0" endPos="65000" dist="50800" dir="5400000" sy="-100000" algn="bl" rotWithShape="0"/>
          </a:effectLst>
        </p:spPr>
      </p:pic>
      <p:pic>
        <p:nvPicPr>
          <p:cNvPr id="22" name="Picture 21">
            <a:extLst>
              <a:ext uri="{FF2B5EF4-FFF2-40B4-BE49-F238E27FC236}">
                <a16:creationId xmlns:a16="http://schemas.microsoft.com/office/drawing/2014/main" id="{2DAC36A7-58E3-48A7-A1EE-0339FD2F36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4950163"/>
            <a:ext cx="635259" cy="635259"/>
          </a:xfrm>
          <a:prstGeom prst="rect">
            <a:avLst/>
          </a:prstGeom>
          <a:effectLst>
            <a:outerShdw blurRad="50800" dist="50800" dir="5400000" sx="1000" sy="1000" algn="ctr" rotWithShape="0">
              <a:schemeClr val="bg1">
                <a:alpha val="0"/>
              </a:schemeClr>
            </a:outerShdw>
            <a:reflection stA="0" endPos="65000" dist="50800" dir="5400000" sy="-100000" algn="bl" rotWithShape="0"/>
          </a:effectLst>
        </p:spPr>
      </p:pic>
    </p:spTree>
    <p:extLst>
      <p:ext uri="{BB962C8B-B14F-4D97-AF65-F5344CB8AC3E}">
        <p14:creationId xmlns:p14="http://schemas.microsoft.com/office/powerpoint/2010/main" val="1094433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223140"/>
        </a:solidFill>
        <a:effectLst/>
      </p:bgPr>
    </p:bg>
    <p:spTree>
      <p:nvGrpSpPr>
        <p:cNvPr id="1" name=""/>
        <p:cNvGrpSpPr/>
        <p:nvPr/>
      </p:nvGrpSpPr>
      <p:grpSpPr>
        <a:xfrm>
          <a:off x="0" y="0"/>
          <a:ext cx="0" cy="0"/>
          <a:chOff x="0" y="0"/>
          <a:chExt cx="0" cy="0"/>
        </a:xfrm>
      </p:grpSpPr>
      <p:sp>
        <p:nvSpPr>
          <p:cNvPr id="16" name="Rectangle 15"/>
          <p:cNvSpPr/>
          <p:nvPr/>
        </p:nvSpPr>
        <p:spPr>
          <a:xfrm>
            <a:off x="0" y="0"/>
            <a:ext cx="2770909" cy="6858000"/>
          </a:xfrm>
          <a:prstGeom prst="rect">
            <a:avLst/>
          </a:prstGeom>
          <a:solidFill>
            <a:srgbClr val="EE31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2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sp>
        <p:nvSpPr>
          <p:cNvPr id="9" name="Text Box 1"/>
          <p:cNvSpPr txBox="1">
            <a:spLocks noChangeArrowheads="1"/>
          </p:cNvSpPr>
          <p:nvPr/>
        </p:nvSpPr>
        <p:spPr bwMode="auto">
          <a:xfrm>
            <a:off x="124142" y="483870"/>
            <a:ext cx="184467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4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CASE STUDY</a:t>
            </a:r>
            <a:endParaRPr kumimoji="0" lang="pl-PL" altLang="pl-PL" sz="1800" b="0" i="0" u="none" strike="noStrike" cap="none" normalizeH="0" baseline="0">
              <a:ln>
                <a:noFill/>
              </a:ln>
              <a:solidFill>
                <a:schemeClr val="tx1"/>
              </a:solidFill>
              <a:effectLst/>
              <a:latin typeface="Arial" panose="020B0604020202020204" pitchFamily="34" charset="0"/>
            </a:endParaRPr>
          </a:p>
        </p:txBody>
      </p:sp>
      <p:cxnSp>
        <p:nvCxnSpPr>
          <p:cNvPr id="10" name="Straight Connector 9"/>
          <p:cNvCxnSpPr/>
          <p:nvPr/>
        </p:nvCxnSpPr>
        <p:spPr>
          <a:xfrm>
            <a:off x="225164" y="840149"/>
            <a:ext cx="3149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2"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59606" y="6006332"/>
            <a:ext cx="1352550" cy="225978"/>
          </a:xfrm>
          <a:prstGeom prst="rect">
            <a:avLst/>
          </a:prstGeom>
          <a:noFill/>
          <a:extLst>
            <a:ext uri="{909E8E84-426E-40DD-AFC4-6F175D3DCCD1}">
              <a14:hiddenFill xmlns:a14="http://schemas.microsoft.com/office/drawing/2010/main">
                <a:solidFill>
                  <a:srgbClr val="FFFFFF"/>
                </a:solidFill>
              </a14:hiddenFill>
            </a:ext>
          </a:extLst>
        </p:spPr>
      </p:pic>
      <p:sp>
        <p:nvSpPr>
          <p:cNvPr id="19" name="Text Box 21"/>
          <p:cNvSpPr txBox="1">
            <a:spLocks noChangeArrowheads="1"/>
          </p:cNvSpPr>
          <p:nvPr/>
        </p:nvSpPr>
        <p:spPr bwMode="auto">
          <a:xfrm>
            <a:off x="3522229" y="939024"/>
            <a:ext cx="7850188" cy="577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2800"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Javonet </a:t>
            </a:r>
            <a:r>
              <a:rPr kumimoji="0" lang="pl-PL" altLang="pl-PL" sz="2800" b="0" i="0" u="none" strike="noStrike" cap="none" normalizeH="0" baseline="0" dirty="0" err="1">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is</a:t>
            </a:r>
            <a:r>
              <a:rPr kumimoji="0" lang="pl-PL" altLang="pl-PL" sz="2800"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pl-PL" altLang="pl-PL" sz="2800" b="0" i="0" u="none" strike="noStrike" cap="none" normalizeH="0" baseline="0" dirty="0" err="1">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probably</a:t>
            </a:r>
            <a:r>
              <a:rPr kumimoji="0" lang="pl-PL" altLang="pl-PL" sz="2800"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the</a:t>
            </a:r>
            <a:r>
              <a:rPr kumimoji="0" lang="pl-PL" altLang="pl-PL" sz="2800" b="0" i="0" u="none" strike="noStrike" cap="none" normalizeH="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pl-PL" altLang="pl-PL" sz="2800" b="0" i="0" u="none" strike="noStrike" cap="none" normalizeH="0" dirty="0" err="1">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best</a:t>
            </a:r>
            <a:r>
              <a:rPr kumimoji="0" lang="pl-PL" altLang="pl-PL" sz="2800" b="0" i="0" u="none" strike="noStrike" cap="none" normalizeH="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Java to .NET </a:t>
            </a:r>
            <a:r>
              <a:rPr kumimoji="0" lang="pl-PL" altLang="pl-PL" sz="2800" b="0" i="0" u="none" strike="noStrike" cap="none" normalizeH="0" dirty="0" err="1">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bridge</a:t>
            </a:r>
            <a:r>
              <a:rPr kumimoji="0" lang="pl-PL" altLang="pl-PL" sz="2800" b="0" i="0" u="none" strike="noStrike" cap="none" normalizeH="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GB" altLang="pl-PL" sz="2400" b="0" i="0" u="none" strike="noStrike" cap="none" normalizeH="0" baseline="0" dirty="0">
              <a:ln>
                <a:noFill/>
              </a:ln>
              <a:solidFill>
                <a:schemeClr val="bg1"/>
              </a:solidFill>
              <a:effectLst/>
              <a:latin typeface="Arial" panose="020B0604020202020204" pitchFamily="34" charset="0"/>
            </a:endParaRPr>
          </a:p>
        </p:txBody>
      </p:sp>
      <p:sp>
        <p:nvSpPr>
          <p:cNvPr id="20" name="Text Box 17"/>
          <p:cNvSpPr txBox="1">
            <a:spLocks noChangeArrowheads="1"/>
          </p:cNvSpPr>
          <p:nvPr/>
        </p:nvSpPr>
        <p:spPr bwMode="auto">
          <a:xfrm>
            <a:off x="3691663" y="3212948"/>
            <a:ext cx="7579581" cy="1665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2" anchor="t" anchorCtr="0" compatLnSpc="1">
            <a:prstTxWarp prst="textNoShape">
              <a:avLst/>
            </a:prstTxWarp>
          </a:bodyPr>
          <a:lstStyle/>
          <a:p>
            <a:pPr marL="285750" lvl="0" indent="-285750" eaLnBrk="0" fontAlgn="base" hangingPunct="0">
              <a:lnSpc>
                <a:spcPts val="2100"/>
              </a:lnSpc>
              <a:spcBef>
                <a:spcPct val="0"/>
              </a:spcBef>
              <a:spcAft>
                <a:spcPct val="0"/>
              </a:spcAft>
              <a:buFont typeface="Arial" panose="020B0604020202020204" pitchFamily="34" charset="0"/>
              <a:buChar char="•"/>
            </a:pPr>
            <a:r>
              <a:rPr lang="en-US" altLang="pl-PL" sz="1200" dirty="0">
                <a:solidFill>
                  <a:schemeClr val="accent4">
                    <a:lumMod val="20000"/>
                    <a:lumOff val="80000"/>
                  </a:schemeClr>
                </a:solidFill>
              </a:rPr>
              <a:t>Access any custom .NET library from Java</a:t>
            </a:r>
          </a:p>
          <a:p>
            <a:pPr marL="285750" lvl="0" indent="-285750" eaLnBrk="0" fontAlgn="base" hangingPunct="0">
              <a:lnSpc>
                <a:spcPts val="2100"/>
              </a:lnSpc>
              <a:spcBef>
                <a:spcPct val="0"/>
              </a:spcBef>
              <a:spcAft>
                <a:spcPct val="0"/>
              </a:spcAft>
              <a:buFont typeface="Arial" panose="020B0604020202020204" pitchFamily="34" charset="0"/>
              <a:buChar char="•"/>
            </a:pPr>
            <a:r>
              <a:rPr lang="en-US" altLang="pl-PL" sz="1200" dirty="0">
                <a:solidFill>
                  <a:schemeClr val="accent4">
                    <a:lumMod val="20000"/>
                    <a:lumOff val="80000"/>
                  </a:schemeClr>
                </a:solidFill>
              </a:rPr>
              <a:t>Use third-party .NET back-end components in Java</a:t>
            </a:r>
          </a:p>
          <a:p>
            <a:pPr marL="285750" lvl="0" indent="-285750" eaLnBrk="0" fontAlgn="base" hangingPunct="0">
              <a:lnSpc>
                <a:spcPts val="2100"/>
              </a:lnSpc>
              <a:spcBef>
                <a:spcPct val="0"/>
              </a:spcBef>
              <a:spcAft>
                <a:spcPct val="0"/>
              </a:spcAft>
              <a:buFont typeface="Arial" panose="020B0604020202020204" pitchFamily="34" charset="0"/>
              <a:buChar char="•"/>
            </a:pPr>
            <a:r>
              <a:rPr lang="en-US" altLang="pl-PL" sz="1200" dirty="0">
                <a:solidFill>
                  <a:schemeClr val="accent4">
                    <a:lumMod val="20000"/>
                    <a:lumOff val="80000"/>
                  </a:schemeClr>
                </a:solidFill>
              </a:rPr>
              <a:t>Access mathematical, statistical and financial algorithms</a:t>
            </a:r>
          </a:p>
          <a:p>
            <a:pPr marL="285750" lvl="0" indent="-285750" eaLnBrk="0" fontAlgn="base" hangingPunct="0">
              <a:lnSpc>
                <a:spcPts val="2100"/>
              </a:lnSpc>
              <a:spcBef>
                <a:spcPct val="0"/>
              </a:spcBef>
              <a:spcAft>
                <a:spcPct val="0"/>
              </a:spcAft>
              <a:buFont typeface="Arial" panose="020B0604020202020204" pitchFamily="34" charset="0"/>
              <a:buChar char="•"/>
            </a:pPr>
            <a:r>
              <a:rPr lang="en-US" altLang="pl-PL" sz="1200" dirty="0">
                <a:solidFill>
                  <a:schemeClr val="accent4">
                    <a:lumMod val="20000"/>
                    <a:lumOff val="80000"/>
                  </a:schemeClr>
                </a:solidFill>
              </a:rPr>
              <a:t>Control any physical devices with .NET SDK or driver from Java</a:t>
            </a:r>
          </a:p>
          <a:p>
            <a:pPr marL="285750" lvl="0" indent="-285750" eaLnBrk="0" fontAlgn="base" hangingPunct="0">
              <a:lnSpc>
                <a:spcPts val="2100"/>
              </a:lnSpc>
              <a:spcBef>
                <a:spcPct val="0"/>
              </a:spcBef>
              <a:spcAft>
                <a:spcPct val="0"/>
              </a:spcAft>
              <a:buFont typeface="Arial" panose="020B0604020202020204" pitchFamily="34" charset="0"/>
              <a:buChar char="•"/>
            </a:pPr>
            <a:r>
              <a:rPr lang="en-US" altLang="pl-PL" sz="1200" dirty="0">
                <a:solidFill>
                  <a:schemeClr val="accent4">
                    <a:lumMod val="20000"/>
                    <a:lumOff val="80000"/>
                  </a:schemeClr>
                </a:solidFill>
              </a:rPr>
              <a:t>Embed .NET UI controls in Java</a:t>
            </a:r>
          </a:p>
          <a:p>
            <a:pPr marL="285750" lvl="0" indent="-285750" eaLnBrk="0" fontAlgn="base" hangingPunct="0">
              <a:lnSpc>
                <a:spcPts val="2100"/>
              </a:lnSpc>
              <a:spcBef>
                <a:spcPct val="0"/>
              </a:spcBef>
              <a:spcAft>
                <a:spcPct val="0"/>
              </a:spcAft>
              <a:buFont typeface="Arial" panose="020B0604020202020204" pitchFamily="34" charset="0"/>
              <a:buChar char="•"/>
            </a:pPr>
            <a:r>
              <a:rPr lang="en-US" altLang="pl-PL" sz="1200" dirty="0">
                <a:solidFill>
                  <a:schemeClr val="accent4">
                    <a:lumMod val="20000"/>
                    <a:lumOff val="80000"/>
                  </a:schemeClr>
                </a:solidFill>
              </a:rPr>
              <a:t>Use .NET DLLs in Java applets</a:t>
            </a:r>
          </a:p>
          <a:p>
            <a:pPr marL="285750" lvl="0" indent="-285750" eaLnBrk="0" fontAlgn="base" hangingPunct="0">
              <a:lnSpc>
                <a:spcPts val="2100"/>
              </a:lnSpc>
              <a:spcBef>
                <a:spcPct val="0"/>
              </a:spcBef>
              <a:spcAft>
                <a:spcPct val="0"/>
              </a:spcAft>
              <a:buFont typeface="Arial" panose="020B0604020202020204" pitchFamily="34" charset="0"/>
              <a:buChar char="•"/>
            </a:pPr>
            <a:r>
              <a:rPr lang="en-US" altLang="pl-PL" sz="1200" dirty="0">
                <a:solidFill>
                  <a:schemeClr val="accent4">
                    <a:lumMod val="20000"/>
                    <a:lumOff val="80000"/>
                  </a:schemeClr>
                </a:solidFill>
              </a:rPr>
              <a:t>Access any C++/COM objects from Java</a:t>
            </a:r>
          </a:p>
          <a:p>
            <a:pPr marL="285750" lvl="0" indent="-285750" eaLnBrk="0" fontAlgn="base" hangingPunct="0">
              <a:lnSpc>
                <a:spcPts val="2100"/>
              </a:lnSpc>
              <a:spcBef>
                <a:spcPct val="0"/>
              </a:spcBef>
              <a:spcAft>
                <a:spcPct val="0"/>
              </a:spcAft>
              <a:buFont typeface="Arial" panose="020B0604020202020204" pitchFamily="34" charset="0"/>
              <a:buChar char="•"/>
            </a:pPr>
            <a:r>
              <a:rPr lang="en-US" altLang="pl-PL" sz="1200" dirty="0">
                <a:solidFill>
                  <a:schemeClr val="accent4">
                    <a:lumMod val="20000"/>
                    <a:lumOff val="80000"/>
                  </a:schemeClr>
                </a:solidFill>
              </a:rPr>
              <a:t>Use .NET UI frameworks like WPF or WinForms from Java</a:t>
            </a:r>
          </a:p>
          <a:p>
            <a:pPr marL="285750" marR="0" lvl="0" indent="-285750" algn="l" defTabSz="914400" rtl="0" eaLnBrk="0" fontAlgn="base" latinLnBrk="0" hangingPunct="0">
              <a:lnSpc>
                <a:spcPts val="2100"/>
              </a:lnSpc>
              <a:spcBef>
                <a:spcPct val="0"/>
              </a:spcBef>
              <a:spcAft>
                <a:spcPct val="0"/>
              </a:spcAft>
              <a:buClrTx/>
              <a:buSzTx/>
              <a:buFont typeface="Arial" panose="020B0604020202020204" pitchFamily="34" charset="0"/>
              <a:buChar char="•"/>
              <a:tabLst/>
            </a:pPr>
            <a:endParaRPr lang="en-US" altLang="pl-PL" sz="1200" dirty="0">
              <a:solidFill>
                <a:schemeClr val="accent4">
                  <a:lumMod val="20000"/>
                  <a:lumOff val="80000"/>
                </a:schemeClr>
              </a:solidFill>
            </a:endParaRPr>
          </a:p>
        </p:txBody>
      </p:sp>
      <p:sp>
        <p:nvSpPr>
          <p:cNvPr id="21" name="Text Box 17"/>
          <p:cNvSpPr txBox="1">
            <a:spLocks noChangeArrowheads="1"/>
          </p:cNvSpPr>
          <p:nvPr/>
        </p:nvSpPr>
        <p:spPr bwMode="auto">
          <a:xfrm>
            <a:off x="3522229" y="1805448"/>
            <a:ext cx="8189055" cy="1242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2" anchor="t" anchorCtr="0" compatLnSpc="1">
            <a:prstTxWarp prst="textNoShape">
              <a:avLst/>
            </a:prstTxWarp>
          </a:bodyPr>
          <a:lstStyle/>
          <a:p>
            <a:pPr lvl="0" eaLnBrk="0" fontAlgn="base" hangingPunct="0">
              <a:lnSpc>
                <a:spcPts val="2100"/>
              </a:lnSpc>
              <a:spcBef>
                <a:spcPct val="0"/>
              </a:spcBef>
              <a:spcAft>
                <a:spcPct val="0"/>
              </a:spcAft>
            </a:pPr>
            <a:r>
              <a:rPr lang="en-US" altLang="pl-PL" sz="1200" dirty="0" err="1">
                <a:solidFill>
                  <a:schemeClr val="bg1"/>
                </a:solidFill>
              </a:rPr>
              <a:t>Javonet</a:t>
            </a:r>
            <a:r>
              <a:rPr lang="en-US" altLang="pl-PL" sz="1200" dirty="0">
                <a:solidFill>
                  <a:schemeClr val="bg1"/>
                </a:solidFill>
              </a:rPr>
              <a:t> is the lightest and the simplest Java and .NET native integration framework.</a:t>
            </a:r>
            <a:r>
              <a:rPr lang="pl-PL" altLang="pl-PL" sz="1200" dirty="0">
                <a:solidFill>
                  <a:schemeClr val="bg1"/>
                </a:solidFill>
              </a:rPr>
              <a:t> </a:t>
            </a:r>
            <a:r>
              <a:rPr lang="en-US" altLang="pl-PL" sz="1200" dirty="0">
                <a:solidFill>
                  <a:schemeClr val="bg1"/>
                </a:solidFill>
              </a:rPr>
              <a:t>It </a:t>
            </a:r>
            <a:r>
              <a:rPr kumimoji="0" lang="en-US" altLang="pl-PL" sz="1200" b="0" i="0" u="none" strike="noStrike" cap="none" normalizeH="0" dirty="0">
                <a:ln>
                  <a:noFill/>
                </a:ln>
                <a:solidFill>
                  <a:schemeClr val="bg1"/>
                </a:solidFill>
                <a:effectLst/>
              </a:rPr>
              <a:t>allows to load and use any .NET DLL from J</a:t>
            </a:r>
            <a:r>
              <a:rPr kumimoji="0" lang="pl-PL" altLang="pl-PL" sz="1200" b="0" i="0" u="none" strike="noStrike" cap="none" normalizeH="0" dirty="0" err="1">
                <a:ln>
                  <a:noFill/>
                </a:ln>
                <a:solidFill>
                  <a:schemeClr val="bg1"/>
                </a:solidFill>
                <a:effectLst/>
              </a:rPr>
              <a:t>ava</a:t>
            </a:r>
            <a:r>
              <a:rPr kumimoji="0" lang="en-US" altLang="pl-PL" sz="1200" b="0" i="0" u="none" strike="noStrike" cap="none" normalizeH="0" dirty="0">
                <a:ln>
                  <a:noFill/>
                </a:ln>
                <a:solidFill>
                  <a:schemeClr val="bg1"/>
                </a:solidFill>
                <a:effectLst/>
              </a:rPr>
              <a:t> code - within the same process and with extremely high performance.</a:t>
            </a:r>
          </a:p>
          <a:p>
            <a:pPr marR="0" lvl="0" algn="l" defTabSz="914400" rtl="0" eaLnBrk="0" fontAlgn="base" latinLnBrk="0" hangingPunct="0">
              <a:lnSpc>
                <a:spcPts val="2100"/>
              </a:lnSpc>
              <a:spcBef>
                <a:spcPct val="0"/>
              </a:spcBef>
              <a:spcAft>
                <a:spcPct val="0"/>
              </a:spcAft>
              <a:buClrTx/>
              <a:buSzTx/>
              <a:tabLst/>
            </a:pPr>
            <a:endParaRPr lang="en-US" altLang="pl-PL" sz="1200" dirty="0">
              <a:solidFill>
                <a:schemeClr val="bg1"/>
              </a:solidFill>
            </a:endParaRPr>
          </a:p>
          <a:p>
            <a:pPr marR="0" lvl="0" algn="l" defTabSz="914400" rtl="0" eaLnBrk="0" fontAlgn="base" latinLnBrk="0" hangingPunct="0">
              <a:lnSpc>
                <a:spcPts val="2100"/>
              </a:lnSpc>
              <a:spcBef>
                <a:spcPct val="0"/>
              </a:spcBef>
              <a:spcAft>
                <a:spcPct val="0"/>
              </a:spcAft>
              <a:buClrTx/>
              <a:buSzTx/>
              <a:tabLst/>
            </a:pPr>
            <a:r>
              <a:rPr lang="en-US" altLang="pl-PL" sz="1200" dirty="0">
                <a:solidFill>
                  <a:schemeClr val="bg1"/>
                </a:solidFill>
              </a:rPr>
              <a:t>The tool can be used in countless scenarios, saving time, effort and costs required to quickly re-use or share the .NET logic with Java. See the sample scenarios below:</a:t>
            </a:r>
          </a:p>
          <a:p>
            <a:pPr marR="0" lvl="0" algn="l" defTabSz="914400" rtl="0" eaLnBrk="0" fontAlgn="base" latinLnBrk="0" hangingPunct="0">
              <a:lnSpc>
                <a:spcPts val="2100"/>
              </a:lnSpc>
              <a:spcBef>
                <a:spcPct val="0"/>
              </a:spcBef>
              <a:spcAft>
                <a:spcPct val="0"/>
              </a:spcAft>
              <a:buClrTx/>
              <a:buSzTx/>
              <a:tabLst/>
            </a:pPr>
            <a:endParaRPr lang="en-US" altLang="pl-PL" sz="1200" dirty="0">
              <a:solidFill>
                <a:schemeClr val="bg1"/>
              </a:solidFill>
            </a:endParaRPr>
          </a:p>
        </p:txBody>
      </p:sp>
      <p:sp>
        <p:nvSpPr>
          <p:cNvPr id="22" name="Text Box 10"/>
          <p:cNvSpPr txBox="1">
            <a:spLocks noChangeArrowheads="1"/>
          </p:cNvSpPr>
          <p:nvPr/>
        </p:nvSpPr>
        <p:spPr bwMode="auto">
          <a:xfrm>
            <a:off x="10947269" y="6226785"/>
            <a:ext cx="9334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100" b="1" i="0" u="none" strike="noStrike" cap="none" normalizeH="0" baseline="0" dirty="0">
                <a:ln>
                  <a:noFill/>
                </a:ln>
                <a:solidFill>
                  <a:srgbClr val="8496B0"/>
                </a:solidFill>
                <a:effectLst/>
                <a:latin typeface="Calibri" panose="020F0502020204030204" pitchFamily="34" charset="0"/>
                <a:ea typeface="Calibri" panose="020F0502020204030204" pitchFamily="34" charset="0"/>
                <a:cs typeface="Times New Roman" panose="02020603050405020304" pitchFamily="18" charset="0"/>
              </a:rPr>
              <a:t>javonet.com</a:t>
            </a:r>
            <a:endParaRPr kumimoji="0" lang="pl-PL" altLang="pl-PL" sz="1800" b="0" i="0" u="none" strike="noStrike" cap="none" normalizeH="0" baseline="0" dirty="0">
              <a:ln>
                <a:noFill/>
              </a:ln>
              <a:solidFill>
                <a:schemeClr val="tx1"/>
              </a:solidFill>
              <a:effectLst/>
              <a:latin typeface="Arial" panose="020B0604020202020204" pitchFamily="34" charset="0"/>
            </a:endParaRPr>
          </a:p>
        </p:txBody>
      </p:sp>
      <p:sp>
        <p:nvSpPr>
          <p:cNvPr id="14" name="Text Box 3">
            <a:extLst>
              <a:ext uri="{FF2B5EF4-FFF2-40B4-BE49-F238E27FC236}">
                <a16:creationId xmlns:a16="http://schemas.microsoft.com/office/drawing/2014/main" id="{55410D4E-6F8A-4D38-90C2-00B9233F85E6}"/>
              </a:ext>
            </a:extLst>
          </p:cNvPr>
          <p:cNvSpPr txBox="1">
            <a:spLocks noChangeArrowheads="1"/>
          </p:cNvSpPr>
          <p:nvPr/>
        </p:nvSpPr>
        <p:spPr bwMode="auto">
          <a:xfrm>
            <a:off x="124142" y="1227791"/>
            <a:ext cx="257648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r>
              <a:rPr lang="pl-PL" sz="2000" dirty="0">
                <a:solidFill>
                  <a:schemeClr val="bg1"/>
                </a:solidFill>
              </a:rPr>
              <a:t>Access </a:t>
            </a:r>
            <a:r>
              <a:rPr lang="en-US" sz="2000" dirty="0">
                <a:solidFill>
                  <a:schemeClr val="bg1"/>
                </a:solidFill>
              </a:rPr>
              <a:t>the proprietary .NET </a:t>
            </a:r>
            <a:r>
              <a:rPr lang="en-US" sz="2000" dirty="0" err="1">
                <a:solidFill>
                  <a:schemeClr val="bg1"/>
                </a:solidFill>
              </a:rPr>
              <a:t>dll</a:t>
            </a:r>
            <a:r>
              <a:rPr lang="en-US" sz="2000" dirty="0">
                <a:solidFill>
                  <a:schemeClr val="bg1"/>
                </a:solidFill>
              </a:rPr>
              <a:t> from Java </a:t>
            </a:r>
            <a:r>
              <a:rPr lang="en-US" sz="2000" dirty="0" err="1">
                <a:solidFill>
                  <a:schemeClr val="bg1"/>
                </a:solidFill>
              </a:rPr>
              <a:t>Dropwizard</a:t>
            </a:r>
            <a:r>
              <a:rPr lang="en-US" sz="2000" dirty="0">
                <a:solidFill>
                  <a:schemeClr val="bg1"/>
                </a:solidFill>
              </a:rPr>
              <a:t> framework</a:t>
            </a:r>
          </a:p>
        </p:txBody>
      </p:sp>
      <p:pic>
        <p:nvPicPr>
          <p:cNvPr id="15" name="Picture 14">
            <a:extLst>
              <a:ext uri="{FF2B5EF4-FFF2-40B4-BE49-F238E27FC236}">
                <a16:creationId xmlns:a16="http://schemas.microsoft.com/office/drawing/2014/main" id="{1C36652C-1B7B-46FB-BF85-D3A7FC9A39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251" y="3856921"/>
            <a:ext cx="635259" cy="635259"/>
          </a:xfrm>
          <a:prstGeom prst="rect">
            <a:avLst/>
          </a:prstGeom>
          <a:effectLst>
            <a:outerShdw blurRad="50800" dist="50800" dir="5400000" sx="1000" sy="1000" algn="ctr" rotWithShape="0">
              <a:schemeClr val="bg1">
                <a:alpha val="0"/>
              </a:schemeClr>
            </a:outerShdw>
            <a:reflection stA="0" endPos="65000" dist="50800" dir="5400000" sy="-100000" algn="bl" rotWithShape="0"/>
          </a:effectLst>
        </p:spPr>
      </p:pic>
    </p:spTree>
    <p:extLst>
      <p:ext uri="{BB962C8B-B14F-4D97-AF65-F5344CB8AC3E}">
        <p14:creationId xmlns:p14="http://schemas.microsoft.com/office/powerpoint/2010/main" val="2151951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223140"/>
        </a:solidFill>
        <a:effectLst/>
      </p:bgPr>
    </p:bg>
    <p:spTree>
      <p:nvGrpSpPr>
        <p:cNvPr id="1" name=""/>
        <p:cNvGrpSpPr/>
        <p:nvPr/>
      </p:nvGrpSpPr>
      <p:grpSpPr>
        <a:xfrm>
          <a:off x="0" y="0"/>
          <a:ext cx="0" cy="0"/>
          <a:chOff x="0" y="0"/>
          <a:chExt cx="0" cy="0"/>
        </a:xfrm>
      </p:grpSpPr>
      <p:sp>
        <p:nvSpPr>
          <p:cNvPr id="23" name="Rectangle 22"/>
          <p:cNvSpPr/>
          <p:nvPr/>
        </p:nvSpPr>
        <p:spPr>
          <a:xfrm>
            <a:off x="0" y="0"/>
            <a:ext cx="2770909" cy="6858000"/>
          </a:xfrm>
          <a:prstGeom prst="rect">
            <a:avLst/>
          </a:prstGeom>
          <a:solidFill>
            <a:srgbClr val="EE31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2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sp>
        <p:nvSpPr>
          <p:cNvPr id="15" name="Text Box 1"/>
          <p:cNvSpPr txBox="1">
            <a:spLocks noChangeArrowheads="1"/>
          </p:cNvSpPr>
          <p:nvPr/>
        </p:nvSpPr>
        <p:spPr bwMode="auto">
          <a:xfrm>
            <a:off x="124142" y="483870"/>
            <a:ext cx="184467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4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CASE STUDY</a:t>
            </a:r>
            <a:endParaRPr kumimoji="0" lang="pl-PL" altLang="pl-PL" sz="1800" b="0" i="0" u="none" strike="noStrike" cap="none" normalizeH="0" baseline="0">
              <a:ln>
                <a:noFill/>
              </a:ln>
              <a:solidFill>
                <a:schemeClr val="tx1"/>
              </a:solidFill>
              <a:effectLst/>
              <a:latin typeface="Arial" panose="020B0604020202020204" pitchFamily="34" charset="0"/>
            </a:endParaRPr>
          </a:p>
        </p:txBody>
      </p:sp>
      <p:cxnSp>
        <p:nvCxnSpPr>
          <p:cNvPr id="16" name="Straight Connector 15"/>
          <p:cNvCxnSpPr/>
          <p:nvPr/>
        </p:nvCxnSpPr>
        <p:spPr>
          <a:xfrm>
            <a:off x="225164" y="840149"/>
            <a:ext cx="3149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8"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59606" y="6006332"/>
            <a:ext cx="1352550" cy="225978"/>
          </a:xfrm>
          <a:prstGeom prst="rect">
            <a:avLst/>
          </a:prstGeom>
          <a:noFill/>
          <a:extLst>
            <a:ext uri="{909E8E84-426E-40DD-AFC4-6F175D3DCCD1}">
              <a14:hiddenFill xmlns:a14="http://schemas.microsoft.com/office/drawing/2010/main">
                <a:solidFill>
                  <a:srgbClr val="FFFFFF"/>
                </a:solidFill>
              </a14:hiddenFill>
            </a:ext>
          </a:extLst>
        </p:spPr>
      </p:pic>
      <p:sp>
        <p:nvSpPr>
          <p:cNvPr id="24" name="TextBox 23"/>
          <p:cNvSpPr txBox="1"/>
          <p:nvPr/>
        </p:nvSpPr>
        <p:spPr>
          <a:xfrm>
            <a:off x="3635519" y="2743278"/>
            <a:ext cx="3968539" cy="1569660"/>
          </a:xfrm>
          <a:prstGeom prst="rect">
            <a:avLst/>
          </a:prstGeom>
          <a:solidFill>
            <a:srgbClr val="223140"/>
          </a:solidFill>
        </p:spPr>
        <p:txBody>
          <a:bodyPr wrap="square" rtlCol="0">
            <a:spAutoFit/>
          </a:bodyPr>
          <a:lstStyle/>
          <a:p>
            <a:r>
              <a:rPr lang="pl-PL" sz="1200" dirty="0">
                <a:solidFill>
                  <a:schemeClr val="bg1"/>
                </a:solidFill>
              </a:rPr>
              <a:t>Javonet – Native Java to .NET Bridge</a:t>
            </a:r>
          </a:p>
          <a:p>
            <a:r>
              <a:rPr lang="pl-PL" sz="1200" dirty="0">
                <a:solidFill>
                  <a:srgbClr val="3DA6E8"/>
                </a:solidFill>
                <a:hlinkClick r:id="rId3"/>
              </a:rPr>
              <a:t>http://www.javonet.com</a:t>
            </a:r>
            <a:endParaRPr lang="pl-PL" sz="1200" dirty="0">
              <a:solidFill>
                <a:srgbClr val="3DA6E8"/>
              </a:solidFill>
            </a:endParaRPr>
          </a:p>
          <a:p>
            <a:endParaRPr lang="pl-PL" sz="1200" dirty="0"/>
          </a:p>
          <a:p>
            <a:r>
              <a:rPr lang="pl-PL" sz="1200" dirty="0" err="1">
                <a:solidFill>
                  <a:schemeClr val="bg1"/>
                </a:solidFill>
              </a:rPr>
              <a:t>Quick</a:t>
            </a:r>
            <a:r>
              <a:rPr lang="pl-PL" sz="1200" dirty="0">
                <a:solidFill>
                  <a:schemeClr val="bg1"/>
                </a:solidFill>
              </a:rPr>
              <a:t> Start Guide</a:t>
            </a:r>
          </a:p>
          <a:p>
            <a:r>
              <a:rPr lang="pl-PL" sz="1200" dirty="0">
                <a:solidFill>
                  <a:srgbClr val="3DA6E8"/>
                </a:solidFill>
                <a:hlinkClick r:id="rId4"/>
              </a:rPr>
              <a:t>https://www.javonet.com/quick-start-guide/</a:t>
            </a:r>
            <a:endParaRPr lang="pl-PL" sz="1200" dirty="0">
              <a:solidFill>
                <a:srgbClr val="3DA6E8"/>
              </a:solidFill>
            </a:endParaRPr>
          </a:p>
          <a:p>
            <a:endParaRPr lang="pl-PL" sz="1200" dirty="0"/>
          </a:p>
          <a:p>
            <a:r>
              <a:rPr lang="pl-PL" sz="1200" dirty="0" err="1">
                <a:solidFill>
                  <a:schemeClr val="bg1"/>
                </a:solidFill>
              </a:rPr>
              <a:t>Download</a:t>
            </a:r>
            <a:r>
              <a:rPr lang="pl-PL" sz="1200" dirty="0">
                <a:solidFill>
                  <a:schemeClr val="bg1"/>
                </a:solidFill>
              </a:rPr>
              <a:t> Java JAR</a:t>
            </a:r>
          </a:p>
          <a:p>
            <a:r>
              <a:rPr lang="pl-PL" sz="1200" dirty="0">
                <a:solidFill>
                  <a:srgbClr val="3DA6E8"/>
                </a:solidFill>
                <a:hlinkClick r:id="rId5"/>
              </a:rPr>
              <a:t>https://www.javonet.com/signup-for-trial/ </a:t>
            </a:r>
            <a:endParaRPr lang="pl-PL" sz="1200" dirty="0">
              <a:solidFill>
                <a:srgbClr val="3DA6E8"/>
              </a:solidFill>
            </a:endParaRPr>
          </a:p>
        </p:txBody>
      </p:sp>
      <p:sp>
        <p:nvSpPr>
          <p:cNvPr id="25" name="TextBox 24"/>
          <p:cNvSpPr txBox="1"/>
          <p:nvPr/>
        </p:nvSpPr>
        <p:spPr>
          <a:xfrm>
            <a:off x="8268055" y="2750205"/>
            <a:ext cx="3413770" cy="830997"/>
          </a:xfrm>
          <a:prstGeom prst="rect">
            <a:avLst/>
          </a:prstGeom>
          <a:noFill/>
        </p:spPr>
        <p:txBody>
          <a:bodyPr wrap="square" rtlCol="0">
            <a:spAutoFit/>
          </a:bodyPr>
          <a:lstStyle/>
          <a:p>
            <a:r>
              <a:rPr lang="pl-PL" sz="1200" b="1" dirty="0">
                <a:solidFill>
                  <a:schemeClr val="bg1"/>
                </a:solidFill>
              </a:rPr>
              <a:t>Javonet Technical and Sales Support</a:t>
            </a:r>
          </a:p>
          <a:p>
            <a:endParaRPr lang="pl-PL" sz="1200" dirty="0">
              <a:solidFill>
                <a:schemeClr val="bg1"/>
              </a:solidFill>
            </a:endParaRPr>
          </a:p>
          <a:p>
            <a:r>
              <a:rPr lang="pl-PL" sz="1200" dirty="0">
                <a:solidFill>
                  <a:schemeClr val="bg1"/>
                </a:solidFill>
              </a:rPr>
              <a:t>Phone: +1 (415) 422-9377</a:t>
            </a:r>
          </a:p>
          <a:p>
            <a:r>
              <a:rPr lang="pl-PL" sz="1200" dirty="0">
                <a:solidFill>
                  <a:schemeClr val="bg1"/>
                </a:solidFill>
              </a:rPr>
              <a:t>Email:</a:t>
            </a:r>
            <a:r>
              <a:rPr lang="pl-PL" sz="1200" dirty="0">
                <a:solidFill>
                  <a:schemeClr val="tx1">
                    <a:lumMod val="65000"/>
                    <a:lumOff val="35000"/>
                  </a:schemeClr>
                </a:solidFill>
              </a:rPr>
              <a:t> </a:t>
            </a:r>
            <a:r>
              <a:rPr lang="pl-PL" sz="1200" dirty="0">
                <a:solidFill>
                  <a:srgbClr val="3DA6E8"/>
                </a:solidFill>
                <a:hlinkClick r:id="rId6"/>
              </a:rPr>
              <a:t>support@javonet.com </a:t>
            </a:r>
            <a:endParaRPr lang="pl-PL" sz="1200" dirty="0">
              <a:solidFill>
                <a:srgbClr val="3DA6E8"/>
              </a:solidFill>
            </a:endParaRPr>
          </a:p>
        </p:txBody>
      </p:sp>
      <p:sp>
        <p:nvSpPr>
          <p:cNvPr id="26" name="Text Box 21"/>
          <p:cNvSpPr txBox="1">
            <a:spLocks noChangeArrowheads="1"/>
          </p:cNvSpPr>
          <p:nvPr/>
        </p:nvSpPr>
        <p:spPr bwMode="auto">
          <a:xfrm>
            <a:off x="3520800" y="939600"/>
            <a:ext cx="7850188" cy="577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eaLnBrk="0" fontAlgn="base" hangingPunct="0">
              <a:spcBef>
                <a:spcPct val="0"/>
              </a:spcBef>
              <a:spcAft>
                <a:spcPct val="0"/>
              </a:spcAft>
            </a:pPr>
            <a:r>
              <a:rPr kumimoji="0" lang="pl-PL" altLang="pl-PL" sz="2800"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Start </a:t>
            </a:r>
            <a:r>
              <a:rPr kumimoji="0" lang="pl-PL" altLang="pl-PL" sz="2800" b="0" i="0" u="none" strike="noStrike" cap="none" normalizeH="0" baseline="0" dirty="0" err="1">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using</a:t>
            </a:r>
            <a:r>
              <a:rPr kumimoji="0" lang="pl-PL" altLang="pl-PL" sz="2800" b="0" i="0" u="none" strike="noStrike" cap="none" normalizeH="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.NET </a:t>
            </a:r>
            <a:r>
              <a:rPr kumimoji="0" lang="pl-PL" altLang="pl-PL" sz="2800" b="0" i="0" u="none" strike="noStrike" cap="none" normalizeH="0" dirty="0" err="1">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libraries</a:t>
            </a:r>
            <a:r>
              <a:rPr kumimoji="0" lang="pl-PL" altLang="pl-PL" sz="2800" b="0" i="0" u="none" strike="noStrike" cap="none" normalizeH="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in </a:t>
            </a:r>
            <a:r>
              <a:rPr kumimoji="0" lang="pl-PL" altLang="pl-PL" sz="2800" b="0" i="0" u="none" strike="noStrike" cap="none" normalizeH="0" dirty="0" err="1">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your</a:t>
            </a:r>
            <a:r>
              <a:rPr kumimoji="0" lang="pl-PL" altLang="pl-PL" sz="2800" b="0" i="0" u="none" strike="noStrike" cap="none" normalizeH="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Java </a:t>
            </a:r>
            <a:r>
              <a:rPr kumimoji="0" lang="pl-PL" altLang="pl-PL" sz="2800" b="0" i="0" u="none" strike="noStrike" cap="none" normalizeH="0" dirty="0" err="1">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projects</a:t>
            </a:r>
            <a:r>
              <a:rPr kumimoji="0" lang="pl-PL" altLang="pl-PL" sz="2800" b="0" i="0" u="none" strike="noStrike" cap="none" normalizeH="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pl-PL" altLang="pl-PL" sz="2800" b="0" i="0" u="none" strike="noStrike" cap="none" normalizeH="0" dirty="0" err="1">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today</a:t>
            </a:r>
            <a:r>
              <a:rPr kumimoji="0" lang="pl-PL" altLang="pl-PL" sz="2800" b="0" i="0" u="none" strike="noStrike" cap="none" normalizeH="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GB" altLang="pl-PL" sz="2400" b="0" i="0" u="none" strike="noStrike" cap="none" normalizeH="0" baseline="0" dirty="0">
              <a:ln>
                <a:noFill/>
              </a:ln>
              <a:solidFill>
                <a:schemeClr val="bg1"/>
              </a:solidFill>
              <a:effectLst/>
              <a:latin typeface="Arial" panose="020B0604020202020204" pitchFamily="34" charset="0"/>
            </a:endParaRPr>
          </a:p>
        </p:txBody>
      </p:sp>
      <p:sp>
        <p:nvSpPr>
          <p:cNvPr id="29" name="Text Box 10"/>
          <p:cNvSpPr txBox="1">
            <a:spLocks noChangeArrowheads="1"/>
          </p:cNvSpPr>
          <p:nvPr/>
        </p:nvSpPr>
        <p:spPr bwMode="auto">
          <a:xfrm>
            <a:off x="10947269" y="6226785"/>
            <a:ext cx="9334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100" b="1" i="0" u="none" strike="noStrike" cap="none" normalizeH="0" baseline="0" dirty="0">
                <a:ln>
                  <a:noFill/>
                </a:ln>
                <a:solidFill>
                  <a:srgbClr val="8496B0"/>
                </a:solidFill>
                <a:effectLst/>
                <a:latin typeface="Calibri" panose="020F0502020204030204" pitchFamily="34" charset="0"/>
                <a:ea typeface="Calibri" panose="020F0502020204030204" pitchFamily="34" charset="0"/>
                <a:cs typeface="Times New Roman" panose="02020603050405020304" pitchFamily="18" charset="0"/>
              </a:rPr>
              <a:t>javonet.com</a:t>
            </a:r>
            <a:endParaRPr kumimoji="0" lang="pl-PL" altLang="pl-PL" sz="1800" b="0" i="0" u="none" strike="noStrike" cap="none" normalizeH="0" baseline="0" dirty="0">
              <a:ln>
                <a:noFill/>
              </a:ln>
              <a:solidFill>
                <a:schemeClr val="tx1"/>
              </a:solidFill>
              <a:effectLst/>
              <a:latin typeface="Arial" panose="020B0604020202020204" pitchFamily="34" charset="0"/>
            </a:endParaRPr>
          </a:p>
        </p:txBody>
      </p:sp>
      <p:pic>
        <p:nvPicPr>
          <p:cNvPr id="30"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707606" y="2110382"/>
            <a:ext cx="1352550" cy="225978"/>
          </a:xfrm>
          <a:prstGeom prst="rect">
            <a:avLst/>
          </a:prstGeom>
          <a:noFill/>
          <a:extLst>
            <a:ext uri="{909E8E84-426E-40DD-AFC4-6F175D3DCCD1}">
              <a14:hiddenFill xmlns:a14="http://schemas.microsoft.com/office/drawing/2010/main">
                <a:solidFill>
                  <a:srgbClr val="FFFFFF"/>
                </a:solidFill>
              </a14:hiddenFill>
            </a:ext>
          </a:extLst>
        </p:spPr>
      </p:pic>
      <p:sp>
        <p:nvSpPr>
          <p:cNvPr id="17" name="Text Box 3">
            <a:extLst>
              <a:ext uri="{FF2B5EF4-FFF2-40B4-BE49-F238E27FC236}">
                <a16:creationId xmlns:a16="http://schemas.microsoft.com/office/drawing/2014/main" id="{FBF16314-382E-4E6A-BC4E-894A2683F989}"/>
              </a:ext>
            </a:extLst>
          </p:cNvPr>
          <p:cNvSpPr txBox="1">
            <a:spLocks noChangeArrowheads="1"/>
          </p:cNvSpPr>
          <p:nvPr/>
        </p:nvSpPr>
        <p:spPr bwMode="auto">
          <a:xfrm>
            <a:off x="124142" y="1227791"/>
            <a:ext cx="257648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r>
              <a:rPr lang="pl-PL" sz="2000" dirty="0">
                <a:solidFill>
                  <a:schemeClr val="bg1"/>
                </a:solidFill>
              </a:rPr>
              <a:t>Access </a:t>
            </a:r>
            <a:r>
              <a:rPr lang="en-US" sz="2000" dirty="0">
                <a:solidFill>
                  <a:schemeClr val="bg1"/>
                </a:solidFill>
              </a:rPr>
              <a:t>the proprietary .NET </a:t>
            </a:r>
            <a:r>
              <a:rPr lang="en-US" sz="2000" dirty="0" err="1">
                <a:solidFill>
                  <a:schemeClr val="bg1"/>
                </a:solidFill>
              </a:rPr>
              <a:t>dll</a:t>
            </a:r>
            <a:r>
              <a:rPr lang="en-US" sz="2000" dirty="0">
                <a:solidFill>
                  <a:schemeClr val="bg1"/>
                </a:solidFill>
              </a:rPr>
              <a:t> from Java </a:t>
            </a:r>
            <a:r>
              <a:rPr lang="en-US" sz="2000" dirty="0" err="1">
                <a:solidFill>
                  <a:schemeClr val="bg1"/>
                </a:solidFill>
              </a:rPr>
              <a:t>Dropwizard</a:t>
            </a:r>
            <a:r>
              <a:rPr lang="en-US" sz="2000" dirty="0">
                <a:solidFill>
                  <a:schemeClr val="bg1"/>
                </a:solidFill>
              </a:rPr>
              <a:t> framework</a:t>
            </a:r>
          </a:p>
        </p:txBody>
      </p:sp>
      <p:pic>
        <p:nvPicPr>
          <p:cNvPr id="19" name="Picture 18">
            <a:extLst>
              <a:ext uri="{FF2B5EF4-FFF2-40B4-BE49-F238E27FC236}">
                <a16:creationId xmlns:a16="http://schemas.microsoft.com/office/drawing/2014/main" id="{B35EB25C-4FC4-4512-A9AD-34C490975F3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18251" y="3856921"/>
            <a:ext cx="635259" cy="635259"/>
          </a:xfrm>
          <a:prstGeom prst="rect">
            <a:avLst/>
          </a:prstGeom>
          <a:effectLst>
            <a:outerShdw blurRad="50800" dist="50800" dir="5400000" sx="1000" sy="1000" algn="ctr" rotWithShape="0">
              <a:schemeClr val="bg1">
                <a:alpha val="0"/>
              </a:schemeClr>
            </a:outerShdw>
            <a:reflection stA="0" endPos="65000" dist="50800" dir="5400000" sy="-100000" algn="bl" rotWithShape="0"/>
          </a:effectLst>
        </p:spPr>
      </p:pic>
    </p:spTree>
    <p:extLst>
      <p:ext uri="{BB962C8B-B14F-4D97-AF65-F5344CB8AC3E}">
        <p14:creationId xmlns:p14="http://schemas.microsoft.com/office/powerpoint/2010/main" val="3923299634"/>
      </p:ext>
    </p:extLst>
  </p:cSld>
  <p:clrMapOvr>
    <a:masterClrMapping/>
  </p:clrMapOvr>
</p:sld>
</file>

<file path=ppt/theme/theme1.xml><?xml version="1.0" encoding="utf-8"?>
<a:theme xmlns:a="http://schemas.openxmlformats.org/drawingml/2006/main" name="Office Theme">
  <a:themeElements>
    <a:clrScheme name="Custom 4">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9CC3E5"/>
      </a:hlink>
      <a:folHlink>
        <a:srgbClr val="DEEBF6"/>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232F129720D804A8A084BABE214C839" ma:contentTypeVersion="10" ma:contentTypeDescription="Create a new document." ma:contentTypeScope="" ma:versionID="25b47a220f7aa72c5df18295bd997da9">
  <xsd:schema xmlns:xsd="http://www.w3.org/2001/XMLSchema" xmlns:xs="http://www.w3.org/2001/XMLSchema" xmlns:p="http://schemas.microsoft.com/office/2006/metadata/properties" xmlns:ns2="a29ac7bd-154b-4601-8f1c-cef3620836db" xmlns:ns3="http://schemas.microsoft.com/sharepoint/v4" xmlns:ns4="b2857f14-85c9-4b5d-a183-5d1a3982bdb5" targetNamespace="http://schemas.microsoft.com/office/2006/metadata/properties" ma:root="true" ma:fieldsID="f7d03a436d5eab9e19e35fe7233e64f5" ns2:_="" ns3:_="" ns4:_="">
    <xsd:import namespace="a29ac7bd-154b-4601-8f1c-cef3620836db"/>
    <xsd:import namespace="http://schemas.microsoft.com/sharepoint/v4"/>
    <xsd:import namespace="b2857f14-85c9-4b5d-a183-5d1a3982bdb5"/>
    <xsd:element name="properties">
      <xsd:complexType>
        <xsd:sequence>
          <xsd:element name="documentManagement">
            <xsd:complexType>
              <xsd:all>
                <xsd:element ref="ns2:SharedWithUsers" minOccurs="0"/>
                <xsd:element ref="ns2:SharingHintHash" minOccurs="0"/>
                <xsd:element ref="ns2:SharedWithDetails" minOccurs="0"/>
                <xsd:element ref="ns3:IconOverlay" minOccurs="0"/>
                <xsd:element ref="ns2:LastSharedByUser" minOccurs="0"/>
                <xsd:element ref="ns2:LastSharedByTime" minOccurs="0"/>
                <xsd:element ref="ns4:MediaServiceMetadata" minOccurs="0"/>
                <xsd:element ref="ns4:MediaServiceFastMetadata" minOccurs="0"/>
                <xsd:element ref="ns4: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9ac7bd-154b-4601-8f1c-cef3620836d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User" ma:index="12" nillable="true" ma:displayName="Last Shared By User" ma:description="" ma:internalName="LastSharedByUser" ma:readOnly="true">
      <xsd:simpleType>
        <xsd:restriction base="dms:Note">
          <xsd:maxLength value="255"/>
        </xsd:restriction>
      </xsd:simpleType>
    </xsd:element>
    <xsd:element name="LastSharedByTime" ma:index="13"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1" nillable="true" ma:displayName="IconOverlay" ma:hidden="true" ma:internalName="IconOverlay">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2857f14-85c9-4b5d-a183-5d1a3982bdb5" elementFormDefault="qualified">
    <xsd:import namespace="http://schemas.microsoft.com/office/2006/documentManagement/types"/>
    <xsd:import namespace="http://schemas.microsoft.com/office/infopath/2007/PartnerControls"/>
    <xsd:element name="MediaServiceMetadata" ma:index="14" nillable="true" ma:displayName="MediaServiceMetadata" ma:description="" ma:hidden="true" ma:internalName="MediaServiceMetadata" ma:readOnly="true">
      <xsd:simpleType>
        <xsd:restriction base="dms:Note"/>
      </xsd:simpleType>
    </xsd:element>
    <xsd:element name="MediaServiceFastMetadata" ma:index="15" nillable="true" ma:displayName="MediaServiceFastMetadata" ma:description="" ma:hidden="true" ma:internalName="MediaServiceFastMetadata" ma:readOnly="true">
      <xsd:simpleType>
        <xsd:restriction base="dms:Note"/>
      </xsd:simpleType>
    </xsd:element>
    <xsd:element name="MediaServiceAutoTags" ma:index="16" nillable="true" ma:displayName="MediaServiceAutoTags" ma:description=""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763D3C-3C25-4A58-9AC7-DF41EC066F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29ac7bd-154b-4601-8f1c-cef3620836db"/>
    <ds:schemaRef ds:uri="http://schemas.microsoft.com/sharepoint/v4"/>
    <ds:schemaRef ds:uri="b2857f14-85c9-4b5d-a183-5d1a3982bdb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A14BD6C-972A-4942-9894-3E25827F87EE}">
  <ds:schemaRefs>
    <ds:schemaRef ds:uri="a29ac7bd-154b-4601-8f1c-cef3620836db"/>
    <ds:schemaRef ds:uri="http://schemas.microsoft.com/office/2006/documentManagement/types"/>
    <ds:schemaRef ds:uri="b2857f14-85c9-4b5d-a183-5d1a3982bdb5"/>
    <ds:schemaRef ds:uri="http://schemas.microsoft.com/office/2006/metadata/properties"/>
    <ds:schemaRef ds:uri="http://schemas.microsoft.com/office/infopath/2007/PartnerControls"/>
    <ds:schemaRef ds:uri="http://www.w3.org/XML/1998/namespace"/>
    <ds:schemaRef ds:uri="http://schemas.openxmlformats.org/package/2006/metadata/core-properties"/>
    <ds:schemaRef ds:uri="http://purl.org/dc/elements/1.1/"/>
    <ds:schemaRef ds:uri="http://schemas.microsoft.com/sharepoint/v4"/>
    <ds:schemaRef ds:uri="http://purl.org/dc/dcmitype/"/>
    <ds:schemaRef ds:uri="http://purl.org/dc/terms/"/>
  </ds:schemaRefs>
</ds:datastoreItem>
</file>

<file path=customXml/itemProps3.xml><?xml version="1.0" encoding="utf-8"?>
<ds:datastoreItem xmlns:ds="http://schemas.openxmlformats.org/officeDocument/2006/customXml" ds:itemID="{1EA8225C-2767-4F7C-8162-0ABF3554436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1705</TotalTime>
  <Words>595</Words>
  <Application>Microsoft Office PowerPoint</Application>
  <PresentationFormat>Widescreen</PresentationFormat>
  <Paragraphs>54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Arctic Studio</dc:title>
  <dc:creator>Przemysław Ładyński</dc:creator>
  <cp:lastModifiedBy>Łukasz Ładyński</cp:lastModifiedBy>
  <cp:revision>33</cp:revision>
  <dcterms:created xsi:type="dcterms:W3CDTF">2015-05-27T23:57:33Z</dcterms:created>
  <dcterms:modified xsi:type="dcterms:W3CDTF">2018-04-11T08:28:15Z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0x010100F232F129720D804A8A084BABE214C839</vt:lpwstr>
  </property>
</Properties>
</file>