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60" r:id="rId8"/>
    <p:sldId id="259" r:id="rId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wa" initials="E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2CFE1"/>
    <a:srgbClr val="D8C4DE"/>
    <a:srgbClr val="674172"/>
    <a:srgbClr val="4A6589"/>
    <a:srgbClr val="3C4F76"/>
    <a:srgbClr val="3DA6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9" d="100"/>
          <a:sy n="69" d="100"/>
        </p:scale>
        <p:origin x="102" y="47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Łukasz Ładyński" userId="1a80df97-ec28-4f30-96d4-38a4f00c73fd" providerId="ADAL" clId="{3A235860-8F57-4609-9652-121E8ECD3B6F}"/>
    <pc:docChg chg="undo custSel modSld">
      <pc:chgData name="Łukasz Ładyński" userId="1a80df97-ec28-4f30-96d4-38a4f00c73fd" providerId="ADAL" clId="{3A235860-8F57-4609-9652-121E8ECD3B6F}" dt="2017-09-26T10:40:30.593" v="283"/>
      <pc:docMkLst>
        <pc:docMk/>
      </pc:docMkLst>
      <pc:sldChg chg="addSp delSp modSp setBg">
        <pc:chgData name="Łukasz Ładyński" userId="1a80df97-ec28-4f30-96d4-38a4f00c73fd" providerId="ADAL" clId="{3A235860-8F57-4609-9652-121E8ECD3B6F}" dt="2017-09-26T10:40:09.825" v="279" actId="1076"/>
        <pc:sldMkLst>
          <pc:docMk/>
          <pc:sldMk cId="2423942098" sldId="256"/>
        </pc:sldMkLst>
        <pc:spChg chg="mod">
          <ac:chgData name="Łukasz Ładyński" userId="1a80df97-ec28-4f30-96d4-38a4f00c73fd" providerId="ADAL" clId="{3A235860-8F57-4609-9652-121E8ECD3B6F}" dt="2017-09-26T10:40:09.825" v="279" actId="1076"/>
          <ac:spMkLst>
            <pc:docMk/>
            <pc:sldMk cId="2423942098" sldId="256"/>
            <ac:spMk id="19" creationId="{00000000-0000-0000-0000-000000000000}"/>
          </ac:spMkLst>
        </pc:spChg>
        <pc:picChg chg="add del mod">
          <ac:chgData name="Łukasz Ładyński" userId="1a80df97-ec28-4f30-96d4-38a4f00c73fd" providerId="ADAL" clId="{3A235860-8F57-4609-9652-121E8ECD3B6F}" dt="2017-09-25T23:03:49.393" v="1" actId="478"/>
          <ac:picMkLst>
            <pc:docMk/>
            <pc:sldMk cId="2423942098" sldId="256"/>
            <ac:picMk id="3" creationId="{D199CB20-8333-4BB3-ACC9-9D92CB11182E}"/>
          </ac:picMkLst>
        </pc:picChg>
      </pc:sldChg>
      <pc:sldChg chg="addSp delSp modSp setBg">
        <pc:chgData name="Łukasz Ładyński" userId="1a80df97-ec28-4f30-96d4-38a4f00c73fd" providerId="ADAL" clId="{3A235860-8F57-4609-9652-121E8ECD3B6F}" dt="2017-09-26T10:40:16.876" v="280"/>
        <pc:sldMkLst>
          <pc:docMk/>
          <pc:sldMk cId="3800781139" sldId="257"/>
        </pc:sldMkLst>
        <pc:spChg chg="mod">
          <ac:chgData name="Łukasz Ładyński" userId="1a80df97-ec28-4f30-96d4-38a4f00c73fd" providerId="ADAL" clId="{3A235860-8F57-4609-9652-121E8ECD3B6F}" dt="2017-09-25T23:26:07.033" v="209"/>
          <ac:spMkLst>
            <pc:docMk/>
            <pc:sldMk cId="3800781139" sldId="257"/>
            <ac:spMk id="2" creationId="{00000000-0000-0000-0000-000000000000}"/>
          </ac:spMkLst>
        </pc:spChg>
        <pc:spChg chg="add mod">
          <ac:chgData name="Łukasz Ładyński" userId="1a80df97-ec28-4f30-96d4-38a4f00c73fd" providerId="ADAL" clId="{3A235860-8F57-4609-9652-121E8ECD3B6F}" dt="2017-09-26T10:36:56.424" v="261" actId="1076"/>
          <ac:spMkLst>
            <pc:docMk/>
            <pc:sldMk cId="3800781139" sldId="257"/>
            <ac:spMk id="7" creationId="{2F1822F0-9DE8-4DF0-AE5F-76C1F967F7DE}"/>
          </ac:spMkLst>
        </pc:spChg>
        <pc:spChg chg="del mod">
          <ac:chgData name="Łukasz Ładyński" userId="1a80df97-ec28-4f30-96d4-38a4f00c73fd" providerId="ADAL" clId="{3A235860-8F57-4609-9652-121E8ECD3B6F}" dt="2017-09-25T23:06:57.788" v="22" actId="478"/>
          <ac:spMkLst>
            <pc:docMk/>
            <pc:sldMk cId="3800781139" sldId="257"/>
            <ac:spMk id="16" creationId="{2FE33CE9-FA3C-497C-AD41-C2B4A45E50BA}"/>
          </ac:spMkLst>
        </pc:spChg>
        <pc:spChg chg="del">
          <ac:chgData name="Łukasz Ładyński" userId="1a80df97-ec28-4f30-96d4-38a4f00c73fd" providerId="ADAL" clId="{3A235860-8F57-4609-9652-121E8ECD3B6F}" dt="2017-09-25T23:07:00.283" v="23" actId="478"/>
          <ac:spMkLst>
            <pc:docMk/>
            <pc:sldMk cId="3800781139" sldId="257"/>
            <ac:spMk id="19" creationId="{E44069B9-4579-4BEE-B3A0-8E2B112A362B}"/>
          </ac:spMkLst>
        </pc:spChg>
        <pc:spChg chg="del">
          <ac:chgData name="Łukasz Ładyński" userId="1a80df97-ec28-4f30-96d4-38a4f00c73fd" providerId="ADAL" clId="{3A235860-8F57-4609-9652-121E8ECD3B6F}" dt="2017-09-25T23:07:03.133" v="24" actId="478"/>
          <ac:spMkLst>
            <pc:docMk/>
            <pc:sldMk cId="3800781139" sldId="257"/>
            <ac:spMk id="21" creationId="{4CC0EFDA-0AFB-4AFD-88EB-BAC57E7DC25A}"/>
          </ac:spMkLst>
        </pc:spChg>
        <pc:spChg chg="mod">
          <ac:chgData name="Łukasz Ładyński" userId="1a80df97-ec28-4f30-96d4-38a4f00c73fd" providerId="ADAL" clId="{3A235860-8F57-4609-9652-121E8ECD3B6F}" dt="2017-09-25T23:09:32.677" v="139"/>
          <ac:spMkLst>
            <pc:docMk/>
            <pc:sldMk cId="3800781139" sldId="257"/>
            <ac:spMk id="22" creationId="{52F2E336-4936-4D31-9A85-41501ACA1627}"/>
          </ac:spMkLst>
        </pc:spChg>
        <pc:spChg chg="add del">
          <ac:chgData name="Łukasz Ładyński" userId="1a80df97-ec28-4f30-96d4-38a4f00c73fd" providerId="ADAL" clId="{3A235860-8F57-4609-9652-121E8ECD3B6F}" dt="2017-09-26T10:37:18.671" v="263" actId="478"/>
          <ac:spMkLst>
            <pc:docMk/>
            <pc:sldMk cId="3800781139" sldId="257"/>
            <ac:spMk id="28" creationId="{F2280D8C-56C5-4A1C-8F29-BD4323D1D05C}"/>
          </ac:spMkLst>
        </pc:spChg>
        <pc:spChg chg="add mod">
          <ac:chgData name="Łukasz Ładyński" userId="1a80df97-ec28-4f30-96d4-38a4f00c73fd" providerId="ADAL" clId="{3A235860-8F57-4609-9652-121E8ECD3B6F}" dt="2017-09-26T10:37:48.361" v="277" actId="1076"/>
          <ac:spMkLst>
            <pc:docMk/>
            <pc:sldMk cId="3800781139" sldId="257"/>
            <ac:spMk id="29" creationId="{641DE1E3-AC0A-4860-96BF-EEBCB68CD1B9}"/>
          </ac:spMkLst>
        </pc:spChg>
        <pc:spChg chg="mod">
          <ac:chgData name="Łukasz Ładyński" userId="1a80df97-ec28-4f30-96d4-38a4f00c73fd" providerId="ADAL" clId="{3A235860-8F57-4609-9652-121E8ECD3B6F}" dt="2017-09-26T10:40:16.876" v="280"/>
          <ac:spMkLst>
            <pc:docMk/>
            <pc:sldMk cId="3800781139" sldId="257"/>
            <ac:spMk id="37" creationId="{00000000-0000-0000-0000-000000000000}"/>
          </ac:spMkLst>
        </pc:spChg>
        <pc:picChg chg="add del mod">
          <ac:chgData name="Łukasz Ładyński" userId="1a80df97-ec28-4f30-96d4-38a4f00c73fd" providerId="ADAL" clId="{3A235860-8F57-4609-9652-121E8ECD3B6F}" dt="2017-09-25T23:25:12.338" v="200" actId="478"/>
          <ac:picMkLst>
            <pc:docMk/>
            <pc:sldMk cId="3800781139" sldId="257"/>
            <ac:picMk id="4" creationId="{983112B3-8609-4FA4-9730-B0F419E1BB2B}"/>
          </ac:picMkLst>
        </pc:picChg>
        <pc:picChg chg="add del mod">
          <ac:chgData name="Łukasz Ładyński" userId="1a80df97-ec28-4f30-96d4-38a4f00c73fd" providerId="ADAL" clId="{3A235860-8F57-4609-9652-121E8ECD3B6F}" dt="2017-09-25T23:13:06.145" v="156" actId="478"/>
          <ac:picMkLst>
            <pc:docMk/>
            <pc:sldMk cId="3800781139" sldId="257"/>
            <ac:picMk id="6" creationId="{771215A0-3372-44F1-87C0-0B2ABF9EA73C}"/>
          </ac:picMkLst>
        </pc:picChg>
        <pc:picChg chg="del">
          <ac:chgData name="Łukasz Ładyński" userId="1a80df97-ec28-4f30-96d4-38a4f00c73fd" providerId="ADAL" clId="{3A235860-8F57-4609-9652-121E8ECD3B6F}" dt="2017-09-25T23:08:07.333" v="37" actId="478"/>
          <ac:picMkLst>
            <pc:docMk/>
            <pc:sldMk cId="3800781139" sldId="257"/>
            <ac:picMk id="23" creationId="{181EF957-807F-4058-B961-07F16324C1EB}"/>
          </ac:picMkLst>
        </pc:picChg>
        <pc:picChg chg="del">
          <ac:chgData name="Łukasz Ładyński" userId="1a80df97-ec28-4f30-96d4-38a4f00c73fd" providerId="ADAL" clId="{3A235860-8F57-4609-9652-121E8ECD3B6F}" dt="2017-09-25T23:08:07.661" v="38" actId="478"/>
          <ac:picMkLst>
            <pc:docMk/>
            <pc:sldMk cId="3800781139" sldId="257"/>
            <ac:picMk id="24" creationId="{2993B0F0-22D4-478A-AC03-2AAB59DFD3E7}"/>
          </ac:picMkLst>
        </pc:picChg>
        <pc:picChg chg="add del">
          <ac:chgData name="Łukasz Ładyński" userId="1a80df97-ec28-4f30-96d4-38a4f00c73fd" providerId="ADAL" clId="{3A235860-8F57-4609-9652-121E8ECD3B6F}" dt="2017-09-25T23:24:46.163" v="192"/>
          <ac:picMkLst>
            <pc:docMk/>
            <pc:sldMk cId="3800781139" sldId="257"/>
            <ac:picMk id="25" creationId="{11F8FF56-D183-4069-96E1-B30BF27FBE6C}"/>
          </ac:picMkLst>
        </pc:picChg>
        <pc:picChg chg="add">
          <ac:chgData name="Łukasz Ładyński" userId="1a80df97-ec28-4f30-96d4-38a4f00c73fd" providerId="ADAL" clId="{3A235860-8F57-4609-9652-121E8ECD3B6F}" dt="2017-09-25T23:25:12.965" v="201"/>
          <ac:picMkLst>
            <pc:docMk/>
            <pc:sldMk cId="3800781139" sldId="257"/>
            <ac:picMk id="26" creationId="{7A7F30F4-89CE-42FD-90D1-BBD0E0A33655}"/>
          </ac:picMkLst>
        </pc:picChg>
        <pc:picChg chg="add">
          <ac:chgData name="Łukasz Ładyński" userId="1a80df97-ec28-4f30-96d4-38a4f00c73fd" providerId="ADAL" clId="{3A235860-8F57-4609-9652-121E8ECD3B6F}" dt="2017-09-25T23:25:12.965" v="201"/>
          <ac:picMkLst>
            <pc:docMk/>
            <pc:sldMk cId="3800781139" sldId="257"/>
            <ac:picMk id="27" creationId="{463AFC9B-0857-4F09-AAD2-F22E5CF2E191}"/>
          </ac:picMkLst>
        </pc:picChg>
        <pc:cxnChg chg="mod">
          <ac:chgData name="Łukasz Ładyński" userId="1a80df97-ec28-4f30-96d4-38a4f00c73fd" providerId="ADAL" clId="{3A235860-8F57-4609-9652-121E8ECD3B6F}" dt="2017-09-25T23:35:41.073" v="211" actId="692"/>
          <ac:cxnSpMkLst>
            <pc:docMk/>
            <pc:sldMk cId="3800781139" sldId="257"/>
            <ac:cxnSpMk id="17" creationId="{00000000-0000-0000-0000-000000000000}"/>
          </ac:cxnSpMkLst>
        </pc:cxnChg>
        <pc:cxnChg chg="mod">
          <ac:chgData name="Łukasz Ładyński" userId="1a80df97-ec28-4f30-96d4-38a4f00c73fd" providerId="ADAL" clId="{3A235860-8F57-4609-9652-121E8ECD3B6F}" dt="2017-09-25T23:35:41.073" v="211" actId="692"/>
          <ac:cxnSpMkLst>
            <pc:docMk/>
            <pc:sldMk cId="3800781139" sldId="257"/>
            <ac:cxnSpMk id="18" creationId="{00000000-0000-0000-0000-000000000000}"/>
          </ac:cxnSpMkLst>
        </pc:cxnChg>
      </pc:sldChg>
      <pc:sldChg chg="addSp delSp modSp setBg">
        <pc:chgData name="Łukasz Ładyński" userId="1a80df97-ec28-4f30-96d4-38a4f00c73fd" providerId="ADAL" clId="{3A235860-8F57-4609-9652-121E8ECD3B6F}" dt="2017-09-26T10:40:23.697" v="281"/>
        <pc:sldMkLst>
          <pc:docMk/>
          <pc:sldMk cId="1094433032" sldId="258"/>
        </pc:sldMkLst>
        <pc:spChg chg="add">
          <ac:chgData name="Łukasz Ładyński" userId="1a80df97-ec28-4f30-96d4-38a4f00c73fd" providerId="ADAL" clId="{3A235860-8F57-4609-9652-121E8ECD3B6F}" dt="2017-09-25T23:09:39.367" v="141"/>
          <ac:spMkLst>
            <pc:docMk/>
            <pc:sldMk cId="1094433032" sldId="258"/>
            <ac:spMk id="15" creationId="{10D3AF81-2EC8-4898-8892-8AEA1D05BE37}"/>
          </ac:spMkLst>
        </pc:spChg>
        <pc:spChg chg="mod">
          <ac:chgData name="Łukasz Ładyński" userId="1a80df97-ec28-4f30-96d4-38a4f00c73fd" providerId="ADAL" clId="{3A235860-8F57-4609-9652-121E8ECD3B6F}" dt="2017-09-26T09:57:24.263" v="255" actId="20577"/>
          <ac:spMkLst>
            <pc:docMk/>
            <pc:sldMk cId="1094433032" sldId="258"/>
            <ac:spMk id="17" creationId="{B40DA70F-07C1-4376-A6A3-F93199113A85}"/>
          </ac:spMkLst>
        </pc:spChg>
        <pc:spChg chg="mod">
          <ac:chgData name="Łukasz Ładyński" userId="1a80df97-ec28-4f30-96d4-38a4f00c73fd" providerId="ADAL" clId="{3A235860-8F57-4609-9652-121E8ECD3B6F}" dt="2017-09-25T23:25:40.202" v="207"/>
          <ac:spMkLst>
            <pc:docMk/>
            <pc:sldMk cId="1094433032" sldId="258"/>
            <ac:spMk id="19" creationId="{00000000-0000-0000-0000-000000000000}"/>
          </ac:spMkLst>
        </pc:spChg>
        <pc:spChg chg="del">
          <ac:chgData name="Łukasz Ładyński" userId="1a80df97-ec28-4f30-96d4-38a4f00c73fd" providerId="ADAL" clId="{3A235860-8F57-4609-9652-121E8ECD3B6F}" dt="2017-09-25T23:09:38.800" v="140" actId="478"/>
          <ac:spMkLst>
            <pc:docMk/>
            <pc:sldMk cId="1094433032" sldId="258"/>
            <ac:spMk id="23" creationId="{00000000-0000-0000-0000-000000000000}"/>
          </ac:spMkLst>
        </pc:spChg>
        <pc:spChg chg="mod">
          <ac:chgData name="Łukasz Ładyński" userId="1a80df97-ec28-4f30-96d4-38a4f00c73fd" providerId="ADAL" clId="{3A235860-8F57-4609-9652-121E8ECD3B6F}" dt="2017-09-26T10:40:23.697" v="281"/>
          <ac:spMkLst>
            <pc:docMk/>
            <pc:sldMk cId="1094433032" sldId="258"/>
            <ac:spMk id="29" creationId="{00000000-0000-0000-0000-000000000000}"/>
          </ac:spMkLst>
        </pc:spChg>
        <pc:picChg chg="add mod">
          <ac:chgData name="Łukasz Ładyński" userId="1a80df97-ec28-4f30-96d4-38a4f00c73fd" providerId="ADAL" clId="{3A235860-8F57-4609-9652-121E8ECD3B6F}" dt="2017-09-25T23:24:29.573" v="190" actId="1076"/>
          <ac:picMkLst>
            <pc:docMk/>
            <pc:sldMk cId="1094433032" sldId="258"/>
            <ac:picMk id="4" creationId="{1A9883DF-B8C9-4970-9D1E-0B6B442B34C7}"/>
          </ac:picMkLst>
        </pc:picChg>
        <pc:picChg chg="add del">
          <ac:chgData name="Łukasz Ładyński" userId="1a80df97-ec28-4f30-96d4-38a4f00c73fd" providerId="ADAL" clId="{3A235860-8F57-4609-9652-121E8ECD3B6F}" dt="2017-09-25T23:25:17.047" v="202" actId="478"/>
          <ac:picMkLst>
            <pc:docMk/>
            <pc:sldMk cId="1094433032" sldId="258"/>
            <ac:picMk id="18" creationId="{88761022-745E-4962-8091-5A5D87CB831C}"/>
          </ac:picMkLst>
        </pc:picChg>
        <pc:picChg chg="add mod">
          <ac:chgData name="Łukasz Ładyński" userId="1a80df97-ec28-4f30-96d4-38a4f00c73fd" providerId="ADAL" clId="{3A235860-8F57-4609-9652-121E8ECD3B6F}" dt="2017-09-25T23:24:24.125" v="187" actId="1076"/>
          <ac:picMkLst>
            <pc:docMk/>
            <pc:sldMk cId="1094433032" sldId="258"/>
            <ac:picMk id="20" creationId="{AD2A1299-02E6-43B9-95CD-7222D252A512}"/>
          </ac:picMkLst>
        </pc:picChg>
        <pc:picChg chg="del">
          <ac:chgData name="Łukasz Ładyński" userId="1a80df97-ec28-4f30-96d4-38a4f00c73fd" providerId="ADAL" clId="{3A235860-8F57-4609-9652-121E8ECD3B6F}" dt="2017-09-25T23:08:09.471" v="39" actId="478"/>
          <ac:picMkLst>
            <pc:docMk/>
            <pc:sldMk cId="1094433032" sldId="258"/>
            <ac:picMk id="21" creationId="{DAC9CB95-6F74-4E4E-8867-E553248B3657}"/>
          </ac:picMkLst>
        </pc:picChg>
        <pc:picChg chg="del">
          <ac:chgData name="Łukasz Ładyński" userId="1a80df97-ec28-4f30-96d4-38a4f00c73fd" providerId="ADAL" clId="{3A235860-8F57-4609-9652-121E8ECD3B6F}" dt="2017-09-25T23:08:10.024" v="40" actId="478"/>
          <ac:picMkLst>
            <pc:docMk/>
            <pc:sldMk cId="1094433032" sldId="258"/>
            <ac:picMk id="22" creationId="{99A4B6C2-5265-4624-9FAC-0E2443C6012E}"/>
          </ac:picMkLst>
        </pc:picChg>
        <pc:picChg chg="del">
          <ac:chgData name="Łukasz Ładyński" userId="1a80df97-ec28-4f30-96d4-38a4f00c73fd" providerId="ADAL" clId="{3A235860-8F57-4609-9652-121E8ECD3B6F}" dt="2017-09-25T23:21:12.288" v="164" actId="478"/>
          <ac:picMkLst>
            <pc:docMk/>
            <pc:sldMk cId="1094433032" sldId="258"/>
            <ac:picMk id="24" creationId="{D8BBDA4E-654A-4430-B610-D3ECCBC1B3A9}"/>
          </ac:picMkLst>
        </pc:picChg>
        <pc:picChg chg="del">
          <ac:chgData name="Łukasz Ładyński" userId="1a80df97-ec28-4f30-96d4-38a4f00c73fd" providerId="ADAL" clId="{3A235860-8F57-4609-9652-121E8ECD3B6F}" dt="2017-09-25T23:21:10.873" v="163" actId="478"/>
          <ac:picMkLst>
            <pc:docMk/>
            <pc:sldMk cId="1094433032" sldId="258"/>
            <ac:picMk id="25" creationId="{CBC28CB1-C3BE-4CFF-841B-FFA431B14A75}"/>
          </ac:picMkLst>
        </pc:picChg>
        <pc:picChg chg="add del mod">
          <ac:chgData name="Łukasz Ładyński" userId="1a80df97-ec28-4f30-96d4-38a4f00c73fd" providerId="ADAL" clId="{3A235860-8F57-4609-9652-121E8ECD3B6F}" dt="2017-09-25T23:25:17.047" v="202" actId="478"/>
          <ac:picMkLst>
            <pc:docMk/>
            <pc:sldMk cId="1094433032" sldId="258"/>
            <ac:picMk id="26" creationId="{24006186-4DAA-422E-A82E-A946EB6767FD}"/>
          </ac:picMkLst>
        </pc:picChg>
        <pc:picChg chg="add">
          <ac:chgData name="Łukasz Ładyński" userId="1a80df97-ec28-4f30-96d4-38a4f00c73fd" providerId="ADAL" clId="{3A235860-8F57-4609-9652-121E8ECD3B6F}" dt="2017-09-25T23:25:17.684" v="203"/>
          <ac:picMkLst>
            <pc:docMk/>
            <pc:sldMk cId="1094433032" sldId="258"/>
            <ac:picMk id="27" creationId="{633E4755-9D50-4EEB-9709-A803243DDEE7}"/>
          </ac:picMkLst>
        </pc:picChg>
        <pc:picChg chg="add">
          <ac:chgData name="Łukasz Ładyński" userId="1a80df97-ec28-4f30-96d4-38a4f00c73fd" providerId="ADAL" clId="{3A235860-8F57-4609-9652-121E8ECD3B6F}" dt="2017-09-25T23:25:17.684" v="203"/>
          <ac:picMkLst>
            <pc:docMk/>
            <pc:sldMk cId="1094433032" sldId="258"/>
            <ac:picMk id="28" creationId="{7570DCA4-4417-46CC-AC0E-C72A8E2F6025}"/>
          </ac:picMkLst>
        </pc:picChg>
        <pc:picChg chg="mod">
          <ac:chgData name="Łukasz Ładyński" userId="1a80df97-ec28-4f30-96d4-38a4f00c73fd" providerId="ADAL" clId="{3A235860-8F57-4609-9652-121E8ECD3B6F}" dt="2017-09-25T23:24:18.644" v="184" actId="1076"/>
          <ac:picMkLst>
            <pc:docMk/>
            <pc:sldMk cId="1094433032" sldId="258"/>
            <ac:picMk id="30" creationId="{00000000-0000-0000-0000-000000000000}"/>
          </ac:picMkLst>
        </pc:picChg>
      </pc:sldChg>
      <pc:sldChg chg="addSp delSp modSp setBg">
        <pc:chgData name="Łukasz Ładyński" userId="1a80df97-ec28-4f30-96d4-38a4f00c73fd" providerId="ADAL" clId="{3A235860-8F57-4609-9652-121E8ECD3B6F}" dt="2017-09-26T10:40:30.593" v="283"/>
        <pc:sldMkLst>
          <pc:docMk/>
          <pc:sldMk cId="3923299634" sldId="259"/>
        </pc:sldMkLst>
        <pc:spChg chg="del">
          <ac:chgData name="Łukasz Ładyński" userId="1a80df97-ec28-4f30-96d4-38a4f00c73fd" providerId="ADAL" clId="{3A235860-8F57-4609-9652-121E8ECD3B6F}" dt="2017-09-25T23:09:49.381" v="144" actId="478"/>
          <ac:spMkLst>
            <pc:docMk/>
            <pc:sldMk cId="3923299634" sldId="259"/>
            <ac:spMk id="17" creationId="{2583CA2E-05A4-429C-89D8-2D135E15FAAD}"/>
          </ac:spMkLst>
        </pc:spChg>
        <pc:spChg chg="add mod">
          <ac:chgData name="Łukasz Ładyński" userId="1a80df97-ec28-4f30-96d4-38a4f00c73fd" providerId="ADAL" clId="{3A235860-8F57-4609-9652-121E8ECD3B6F}" dt="2017-09-26T10:38:46.037" v="278"/>
          <ac:spMkLst>
            <pc:docMk/>
            <pc:sldMk cId="3923299634" sldId="259"/>
            <ac:spMk id="19" creationId="{9F996A09-95E5-408A-98FF-DE657E932689}"/>
          </ac:spMkLst>
        </pc:spChg>
        <pc:spChg chg="mod">
          <ac:chgData name="Łukasz Ładyński" userId="1a80df97-ec28-4f30-96d4-38a4f00c73fd" providerId="ADAL" clId="{3A235860-8F57-4609-9652-121E8ECD3B6F}" dt="2017-09-25T23:07:33.130" v="30"/>
          <ac:spMkLst>
            <pc:docMk/>
            <pc:sldMk cId="3923299634" sldId="259"/>
            <ac:spMk id="23" creationId="{00000000-0000-0000-0000-000000000000}"/>
          </ac:spMkLst>
        </pc:spChg>
        <pc:spChg chg="mod">
          <ac:chgData name="Łukasz Ładyński" userId="1a80df97-ec28-4f30-96d4-38a4f00c73fd" providerId="ADAL" clId="{3A235860-8F57-4609-9652-121E8ECD3B6F}" dt="2017-09-25T23:07:19.195" v="28"/>
          <ac:spMkLst>
            <pc:docMk/>
            <pc:sldMk cId="3923299634" sldId="259"/>
            <ac:spMk id="24" creationId="{00000000-0000-0000-0000-000000000000}"/>
          </ac:spMkLst>
        </pc:spChg>
        <pc:spChg chg="mod">
          <ac:chgData name="Łukasz Ładyński" userId="1a80df97-ec28-4f30-96d4-38a4f00c73fd" providerId="ADAL" clId="{3A235860-8F57-4609-9652-121E8ECD3B6F}" dt="2017-09-26T10:40:30.593" v="283"/>
          <ac:spMkLst>
            <pc:docMk/>
            <pc:sldMk cId="3923299634" sldId="259"/>
            <ac:spMk id="29" creationId="{00000000-0000-0000-0000-000000000000}"/>
          </ac:spMkLst>
        </pc:spChg>
        <pc:picChg chg="add del">
          <ac:chgData name="Łukasz Ładyński" userId="1a80df97-ec28-4f30-96d4-38a4f00c73fd" providerId="ADAL" clId="{3A235860-8F57-4609-9652-121E8ECD3B6F}" dt="2017-09-25T23:25:07.972" v="198" actId="478"/>
          <ac:picMkLst>
            <pc:docMk/>
            <pc:sldMk cId="3923299634" sldId="259"/>
            <ac:picMk id="20" creationId="{04EE75C0-7767-47B6-980B-6C4D38D12322}"/>
          </ac:picMkLst>
        </pc:picChg>
        <pc:picChg chg="add">
          <ac:chgData name="Łukasz Ładyński" userId="1a80df97-ec28-4f30-96d4-38a4f00c73fd" providerId="ADAL" clId="{3A235860-8F57-4609-9652-121E8ECD3B6F}" dt="2017-09-25T23:25:08.567" v="199"/>
          <ac:picMkLst>
            <pc:docMk/>
            <pc:sldMk cId="3923299634" sldId="259"/>
            <ac:picMk id="21" creationId="{CC32C7B2-4A08-4488-BEB5-6A0DCF147477}"/>
          </ac:picMkLst>
        </pc:picChg>
        <pc:picChg chg="del">
          <ac:chgData name="Łukasz Ładyński" userId="1a80df97-ec28-4f30-96d4-38a4f00c73fd" providerId="ADAL" clId="{3A235860-8F57-4609-9652-121E8ECD3B6F}" dt="2017-09-25T23:09:51.090" v="146" actId="478"/>
          <ac:picMkLst>
            <pc:docMk/>
            <pc:sldMk cId="3923299634" sldId="259"/>
            <ac:picMk id="22" creationId="{26146A02-C69E-4438-A4FC-7FAF83CFC5E6}"/>
          </ac:picMkLst>
        </pc:picChg>
        <pc:picChg chg="add">
          <ac:chgData name="Łukasz Ładyński" userId="1a80df97-ec28-4f30-96d4-38a4f00c73fd" providerId="ADAL" clId="{3A235860-8F57-4609-9652-121E8ECD3B6F}" dt="2017-09-25T23:25:08.567" v="199"/>
          <ac:picMkLst>
            <pc:docMk/>
            <pc:sldMk cId="3923299634" sldId="259"/>
            <ac:picMk id="27" creationId="{12FE60A7-D5FC-4247-8F1C-003BB49E6BC3}"/>
          </ac:picMkLst>
        </pc:picChg>
        <pc:picChg chg="del">
          <ac:chgData name="Łukasz Ładyński" userId="1a80df97-ec28-4f30-96d4-38a4f00c73fd" providerId="ADAL" clId="{3A235860-8F57-4609-9652-121E8ECD3B6F}" dt="2017-09-25T23:09:52.662" v="147" actId="478"/>
          <ac:picMkLst>
            <pc:docMk/>
            <pc:sldMk cId="3923299634" sldId="259"/>
            <ac:picMk id="28" creationId="{FFDA689F-CF98-4A15-8ABC-562EFCA158E4}"/>
          </ac:picMkLst>
        </pc:picChg>
      </pc:sldChg>
      <pc:sldChg chg="addSp delSp modSp setBg">
        <pc:chgData name="Łukasz Ładyński" userId="1a80df97-ec28-4f30-96d4-38a4f00c73fd" providerId="ADAL" clId="{3A235860-8F57-4609-9652-121E8ECD3B6F}" dt="2017-09-26T10:40:27.149" v="282"/>
        <pc:sldMkLst>
          <pc:docMk/>
          <pc:sldMk cId="2151951129" sldId="260"/>
        </pc:sldMkLst>
        <pc:spChg chg="del">
          <ac:chgData name="Łukasz Ładyński" userId="1a80df97-ec28-4f30-96d4-38a4f00c73fd" providerId="ADAL" clId="{3A235860-8F57-4609-9652-121E8ECD3B6F}" dt="2017-09-25T23:09:43.301" v="142" actId="478"/>
          <ac:spMkLst>
            <pc:docMk/>
            <pc:sldMk cId="2151951129" sldId="260"/>
            <ac:spMk id="14" creationId="{FEE38EFD-C87D-48E6-ABEC-185042A9BEEB}"/>
          </ac:spMkLst>
        </pc:spChg>
        <pc:spChg chg="add mod">
          <ac:chgData name="Łukasz Ładyński" userId="1a80df97-ec28-4f30-96d4-38a4f00c73fd" providerId="ADAL" clId="{3A235860-8F57-4609-9652-121E8ECD3B6F}" dt="2017-09-25T23:20:31.594" v="158" actId="14100"/>
          <ac:spMkLst>
            <pc:docMk/>
            <pc:sldMk cId="2151951129" sldId="260"/>
            <ac:spMk id="15" creationId="{DBBCBB2E-5DB7-4E9E-9326-BBAEA91928CC}"/>
          </ac:spMkLst>
        </pc:spChg>
        <pc:spChg chg="mod">
          <ac:chgData name="Łukasz Ładyński" userId="1a80df97-ec28-4f30-96d4-38a4f00c73fd" providerId="ADAL" clId="{3A235860-8F57-4609-9652-121E8ECD3B6F}" dt="2017-09-25T23:08:01.150" v="34"/>
          <ac:spMkLst>
            <pc:docMk/>
            <pc:sldMk cId="2151951129" sldId="260"/>
            <ac:spMk id="16" creationId="{00000000-0000-0000-0000-000000000000}"/>
          </ac:spMkLst>
        </pc:spChg>
        <pc:spChg chg="mod">
          <ac:chgData name="Łukasz Ładyński" userId="1a80df97-ec28-4f30-96d4-38a4f00c73fd" providerId="ADAL" clId="{3A235860-8F57-4609-9652-121E8ECD3B6F}" dt="2017-09-26T10:40:27.149" v="282"/>
          <ac:spMkLst>
            <pc:docMk/>
            <pc:sldMk cId="2151951129" sldId="260"/>
            <ac:spMk id="22" creationId="{00000000-0000-0000-0000-000000000000}"/>
          </ac:spMkLst>
        </pc:spChg>
        <pc:picChg chg="add mod">
          <ac:chgData name="Łukasz Ładyński" userId="1a80df97-ec28-4f30-96d4-38a4f00c73fd" providerId="ADAL" clId="{3A235860-8F57-4609-9652-121E8ECD3B6F}" dt="2017-09-25T23:24:58.670" v="195" actId="1076"/>
          <ac:picMkLst>
            <pc:docMk/>
            <pc:sldMk cId="2151951129" sldId="260"/>
            <ac:picMk id="17" creationId="{6A574AB3-0AAA-4B48-8B35-70EE9DBFB12B}"/>
          </ac:picMkLst>
        </pc:picChg>
        <pc:picChg chg="add mod">
          <ac:chgData name="Łukasz Ładyński" userId="1a80df97-ec28-4f30-96d4-38a4f00c73fd" providerId="ADAL" clId="{3A235860-8F57-4609-9652-121E8ECD3B6F}" dt="2017-09-25T23:25:02.728" v="197" actId="1076"/>
          <ac:picMkLst>
            <pc:docMk/>
            <pc:sldMk cId="2151951129" sldId="260"/>
            <ac:picMk id="18" creationId="{DA1B6F23-F9F6-4EC3-BD82-616F73A84DC0}"/>
          </ac:picMkLst>
        </pc:picChg>
        <pc:picChg chg="del">
          <ac:chgData name="Łukasz Ładyński" userId="1a80df97-ec28-4f30-96d4-38a4f00c73fd" providerId="ADAL" clId="{3A235860-8F57-4609-9652-121E8ECD3B6F}" dt="2017-09-25T23:08:04.582" v="36" actId="478"/>
          <ac:picMkLst>
            <pc:docMk/>
            <pc:sldMk cId="2151951129" sldId="260"/>
            <ac:picMk id="23" creationId="{84BAAD78-0749-4E46-835B-2893AC408B6C}"/>
          </ac:picMkLst>
        </pc:picChg>
        <pc:picChg chg="del">
          <ac:chgData name="Łukasz Ładyński" userId="1a80df97-ec28-4f30-96d4-38a4f00c73fd" providerId="ADAL" clId="{3A235860-8F57-4609-9652-121E8ECD3B6F}" dt="2017-09-25T23:08:04.033" v="35" actId="478"/>
          <ac:picMkLst>
            <pc:docMk/>
            <pc:sldMk cId="2151951129" sldId="260"/>
            <ac:picMk id="24" creationId="{014CFEF3-920A-490A-9F01-B193C2688C1C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1FE28-99B9-40CE-A4A6-27681D0390B2}" type="datetimeFigureOut">
              <a:rPr lang="pl-PL" smtClean="0"/>
              <a:pPr/>
              <a:t>26.09.2017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DFBD0-2DFA-441F-8186-1B35FCD2594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23240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1FE28-99B9-40CE-A4A6-27681D0390B2}" type="datetimeFigureOut">
              <a:rPr lang="pl-PL" smtClean="0"/>
              <a:pPr/>
              <a:t>26.09.2017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DFBD0-2DFA-441F-8186-1B35FCD2594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33000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1FE28-99B9-40CE-A4A6-27681D0390B2}" type="datetimeFigureOut">
              <a:rPr lang="pl-PL" smtClean="0"/>
              <a:pPr/>
              <a:t>26.09.2017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DFBD0-2DFA-441F-8186-1B35FCD2594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35285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1FE28-99B9-40CE-A4A6-27681D0390B2}" type="datetimeFigureOut">
              <a:rPr lang="pl-PL" smtClean="0"/>
              <a:pPr/>
              <a:t>26.09.2017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DFBD0-2DFA-441F-8186-1B35FCD2594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02849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1FE28-99B9-40CE-A4A6-27681D0390B2}" type="datetimeFigureOut">
              <a:rPr lang="pl-PL" smtClean="0"/>
              <a:pPr/>
              <a:t>26.09.2017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DFBD0-2DFA-441F-8186-1B35FCD2594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54512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1FE28-99B9-40CE-A4A6-27681D0390B2}" type="datetimeFigureOut">
              <a:rPr lang="pl-PL" smtClean="0"/>
              <a:pPr/>
              <a:t>26.09.2017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DFBD0-2DFA-441F-8186-1B35FCD2594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92136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1FE28-99B9-40CE-A4A6-27681D0390B2}" type="datetimeFigureOut">
              <a:rPr lang="pl-PL" smtClean="0"/>
              <a:pPr/>
              <a:t>26.09.2017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DFBD0-2DFA-441F-8186-1B35FCD2594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60746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1FE28-99B9-40CE-A4A6-27681D0390B2}" type="datetimeFigureOut">
              <a:rPr lang="pl-PL" smtClean="0"/>
              <a:pPr/>
              <a:t>26.09.2017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DFBD0-2DFA-441F-8186-1B35FCD2594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56074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1FE28-99B9-40CE-A4A6-27681D0390B2}" type="datetimeFigureOut">
              <a:rPr lang="pl-PL" smtClean="0"/>
              <a:pPr/>
              <a:t>26.09.2017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DFBD0-2DFA-441F-8186-1B35FCD2594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3452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1FE28-99B9-40CE-A4A6-27681D0390B2}" type="datetimeFigureOut">
              <a:rPr lang="pl-PL" smtClean="0"/>
              <a:pPr/>
              <a:t>26.09.2017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DFBD0-2DFA-441F-8186-1B35FCD2594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63499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1FE28-99B9-40CE-A4A6-27681D0390B2}" type="datetimeFigureOut">
              <a:rPr lang="pl-PL" smtClean="0"/>
              <a:pPr/>
              <a:t>26.09.2017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DFBD0-2DFA-441F-8186-1B35FCD2594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9203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1FE28-99B9-40CE-A4A6-27681D0390B2}" type="datetimeFigureOut">
              <a:rPr lang="pl-PL" smtClean="0"/>
              <a:pPr/>
              <a:t>26.09.2017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0DFBD0-2DFA-441F-8186-1B35FCD2594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16426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http://www.javonet.com/" TargetMode="External"/><Relationship Id="rId7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support@javonet.com" TargetMode="External"/><Relationship Id="rId5" Type="http://schemas.openxmlformats.org/officeDocument/2006/relationships/hyperlink" Target="https://www.javonet.com/signup-for-trial/" TargetMode="External"/><Relationship Id="rId4" Type="http://schemas.openxmlformats.org/officeDocument/2006/relationships/hyperlink" Target="https://www.javonet.com/quick-start-guid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7910945" y="5846619"/>
            <a:ext cx="385259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4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SUCCESS STORY</a:t>
            </a:r>
            <a:endParaRPr lang="en-US" sz="44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3942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741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2770909" cy="6858000"/>
          </a:xfrm>
          <a:prstGeom prst="rect">
            <a:avLst/>
          </a:prstGeom>
          <a:solidFill>
            <a:srgbClr val="D8C4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 Box 13"/>
          <p:cNvSpPr txBox="1">
            <a:spLocks noChangeArrowheads="1"/>
          </p:cNvSpPr>
          <p:nvPr/>
        </p:nvSpPr>
        <p:spPr bwMode="auto">
          <a:xfrm>
            <a:off x="3306891" y="432784"/>
            <a:ext cx="1844675" cy="28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b="1" i="0" u="none" strike="noStrike" cap="none" normalizeH="0" baseline="0" dirty="0">
                <a:ln>
                  <a:noFill/>
                </a:ln>
                <a:solidFill>
                  <a:schemeClr val="accent1">
                    <a:lumMod val="20000"/>
                    <a:lumOff val="8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CHALLENGE</a:t>
            </a:r>
            <a:endParaRPr kumimoji="0" lang="pl-PL" altLang="pl-PL" sz="2400" b="0" i="0" u="none" strike="noStrike" cap="none" normalizeH="0" baseline="0" dirty="0">
              <a:ln>
                <a:noFill/>
              </a:ln>
              <a:solidFill>
                <a:schemeClr val="accent1">
                  <a:lumMod val="20000"/>
                  <a:lumOff val="8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7827601" y="405796"/>
            <a:ext cx="1844675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b="1" i="0" u="none" strike="noStrike" cap="none" normalizeH="0" baseline="0" dirty="0">
                <a:ln>
                  <a:noFill/>
                </a:ln>
                <a:solidFill>
                  <a:schemeClr val="accent1">
                    <a:lumMod val="20000"/>
                    <a:lumOff val="8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SOLUTION</a:t>
            </a:r>
            <a:endParaRPr kumimoji="0" lang="pl-PL" altLang="pl-PL" sz="2400" b="0" i="0" u="none" strike="noStrike" cap="none" normalizeH="0" baseline="0" dirty="0">
              <a:ln>
                <a:noFill/>
              </a:ln>
              <a:solidFill>
                <a:schemeClr val="accent1">
                  <a:lumMod val="20000"/>
                  <a:lumOff val="8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3461470" y="745168"/>
            <a:ext cx="314960" cy="0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8020021" y="745168"/>
            <a:ext cx="314960" cy="0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 Box 1"/>
          <p:cNvSpPr txBox="1">
            <a:spLocks noChangeArrowheads="1"/>
          </p:cNvSpPr>
          <p:nvPr/>
        </p:nvSpPr>
        <p:spPr bwMode="auto">
          <a:xfrm>
            <a:off x="124142" y="483870"/>
            <a:ext cx="1844675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400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CASE STUDY</a:t>
            </a:r>
            <a:endParaRPr kumimoji="0" lang="pl-PL" alt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32" name="Straight Connector 31"/>
          <p:cNvCxnSpPr/>
          <p:nvPr/>
        </p:nvCxnSpPr>
        <p:spPr>
          <a:xfrm>
            <a:off x="225164" y="840149"/>
            <a:ext cx="31496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606" y="5895484"/>
            <a:ext cx="1352550" cy="447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Text Box 10"/>
          <p:cNvSpPr txBox="1">
            <a:spLocks noChangeArrowheads="1"/>
          </p:cNvSpPr>
          <p:nvPr/>
        </p:nvSpPr>
        <p:spPr bwMode="auto">
          <a:xfrm>
            <a:off x="10947269" y="6226785"/>
            <a:ext cx="933450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1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javonet.com</a:t>
            </a:r>
            <a:endParaRPr kumimoji="0" lang="pl-PL" altLang="pl-PL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Text Box 3">
            <a:extLst>
              <a:ext uri="{FF2B5EF4-FFF2-40B4-BE49-F238E27FC236}">
                <a16:creationId xmlns:a16="http://schemas.microsoft.com/office/drawing/2014/main" id="{52F2E336-4936-4D31-9A85-41501ACA16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142" y="1227791"/>
            <a:ext cx="2576485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pl-PL" sz="2000" dirty="0" err="1">
                <a:solidFill>
                  <a:schemeClr val="accent3">
                    <a:lumMod val="50000"/>
                  </a:schemeClr>
                </a:solidFill>
              </a:rPr>
              <a:t>Find</a:t>
            </a:r>
            <a:r>
              <a:rPr lang="pl-PL" sz="2000" dirty="0">
                <a:solidFill>
                  <a:schemeClr val="accent3">
                    <a:lumMod val="50000"/>
                  </a:schemeClr>
                </a:solidFill>
              </a:rPr>
              <a:t> out </a:t>
            </a:r>
            <a:r>
              <a:rPr lang="pl-PL" sz="2000" dirty="0" err="1">
                <a:solidFill>
                  <a:schemeClr val="accent3">
                    <a:lumMod val="50000"/>
                  </a:schemeClr>
                </a:solidFill>
              </a:rPr>
              <a:t>how</a:t>
            </a:r>
            <a:r>
              <a:rPr lang="pl-PL" sz="2000" dirty="0">
                <a:solidFill>
                  <a:schemeClr val="accent3">
                    <a:lumMod val="50000"/>
                  </a:schemeClr>
                </a:solidFill>
              </a:rPr>
              <a:t> Loopz.io controls .NET driver Fargo plastic </a:t>
            </a:r>
            <a:r>
              <a:rPr lang="pl-PL" sz="2000" dirty="0" err="1">
                <a:solidFill>
                  <a:schemeClr val="accent3">
                    <a:lumMod val="50000"/>
                  </a:schemeClr>
                </a:solidFill>
              </a:rPr>
              <a:t>cards</a:t>
            </a:r>
            <a:r>
              <a:rPr lang="pl-PL" sz="20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pl-PL" sz="2000" dirty="0" err="1">
                <a:solidFill>
                  <a:schemeClr val="accent3">
                    <a:lumMod val="50000"/>
                  </a:schemeClr>
                </a:solidFill>
              </a:rPr>
              <a:t>printer</a:t>
            </a:r>
            <a:r>
              <a:rPr lang="pl-PL" sz="2000" dirty="0">
                <a:solidFill>
                  <a:schemeClr val="accent3">
                    <a:lumMod val="50000"/>
                  </a:schemeClr>
                </a:solidFill>
              </a:rPr>
              <a:t> from Java </a:t>
            </a:r>
            <a:r>
              <a:rPr lang="pl-PL" sz="2000" dirty="0" err="1">
                <a:solidFill>
                  <a:schemeClr val="accent3">
                    <a:lumMod val="50000"/>
                  </a:schemeClr>
                </a:solidFill>
              </a:rPr>
              <a:t>application</a:t>
            </a:r>
            <a:r>
              <a:rPr lang="pl-PL" sz="2000" dirty="0">
                <a:solidFill>
                  <a:schemeClr val="accent3">
                    <a:lumMod val="50000"/>
                  </a:schemeClr>
                </a:solidFill>
              </a:rPr>
              <a:t>.</a:t>
            </a:r>
            <a:endParaRPr lang="en-US" sz="2000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7A7F30F4-89CE-42FD-90D1-BBD0E0A33655}"/>
              </a:ext>
            </a:extLst>
          </p:cNvPr>
          <p:cNvPicPr>
            <a:picLocks noChangeAspect="1"/>
          </p:cNvPicPr>
          <p:nvPr/>
        </p:nvPicPr>
        <p:blipFill>
          <a:blip r:embed="rId3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81903" y="2611358"/>
            <a:ext cx="3807858" cy="2267179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463AFC9B-0857-4F09-AAD2-F22E5CF2E19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159" y="4907949"/>
            <a:ext cx="1530185" cy="228008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2F1822F0-9DE8-4DF0-AE5F-76C1F967F7DE}"/>
              </a:ext>
            </a:extLst>
          </p:cNvPr>
          <p:cNvSpPr/>
          <p:nvPr/>
        </p:nvSpPr>
        <p:spPr>
          <a:xfrm>
            <a:off x="3350097" y="893445"/>
            <a:ext cx="3740727" cy="5882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2F2F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Loopz.io is a company providing the mobile payments and plastic gift cards solutions for businesses or events. 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en-US" sz="1600" dirty="0">
                <a:solidFill>
                  <a:srgbClr val="F2F2F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Loopz.io team was challenged with the </a:t>
            </a:r>
            <a:r>
              <a:rPr lang="en-US" sz="1600" b="1" dirty="0">
                <a:solidFill>
                  <a:srgbClr val="F2F2F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Java and .NET integration</a:t>
            </a:r>
            <a:r>
              <a:rPr lang="en-US" sz="1600" dirty="0">
                <a:solidFill>
                  <a:srgbClr val="F2F2F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when working on the card printing Java based automate workflow system for processing new customers.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en-US" sz="1600" dirty="0">
                <a:solidFill>
                  <a:srgbClr val="F2F2F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en-US" sz="1600" b="1" dirty="0">
                <a:solidFill>
                  <a:srgbClr val="F2F2F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.NET SDK</a:t>
            </a:r>
            <a:r>
              <a:rPr lang="en-US" sz="1600" dirty="0">
                <a:solidFill>
                  <a:srgbClr val="F2F2F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printer needed to be fully controlled from </a:t>
            </a:r>
            <a:r>
              <a:rPr lang="en-US" sz="1600" b="1" dirty="0">
                <a:solidFill>
                  <a:srgbClr val="F2F2F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Java application </a:t>
            </a:r>
            <a:r>
              <a:rPr lang="en-US" sz="1600" dirty="0">
                <a:solidFill>
                  <a:srgbClr val="F2F2F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 if it was used natively from .NET.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en-US" sz="1600" dirty="0">
                <a:solidFill>
                  <a:srgbClr val="F2F2F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requirement was to achieve a safe, reliable and quick communication between the Java and .NET that would not be subjected to any type of interruption or unexpected malfunctioning.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en-US" sz="1600" dirty="0">
                <a:solidFill>
                  <a:srgbClr val="F2F2F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 was crucial that the integration development does not consume excessive amount of time and resources.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9" name="Text Box 2">
            <a:extLst>
              <a:ext uri="{FF2B5EF4-FFF2-40B4-BE49-F238E27FC236}">
                <a16:creationId xmlns:a16="http://schemas.microsoft.com/office/drawing/2014/main" id="{641DE1E3-AC0A-4860-96BF-EEBCB68CD1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27601" y="840149"/>
            <a:ext cx="3730591" cy="516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1600" dirty="0">
                <a:solidFill>
                  <a:srgbClr val="F2F2F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full control of the </a:t>
            </a:r>
            <a:r>
              <a:rPr lang="en-US" sz="1600" b="1" dirty="0">
                <a:solidFill>
                  <a:srgbClr val="F2F2F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C# based SDK</a:t>
            </a:r>
            <a:r>
              <a:rPr lang="en-US" sz="1600" dirty="0">
                <a:solidFill>
                  <a:srgbClr val="F2F2F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solidFill>
                  <a:srgbClr val="F2F2F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Fargo HDP 5000 plastic cards printer </a:t>
            </a:r>
            <a:r>
              <a:rPr lang="en-US" sz="1600" dirty="0">
                <a:solidFill>
                  <a:srgbClr val="F2F2F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the use of all of it’s features from Java application was possible with </a:t>
            </a:r>
            <a:r>
              <a:rPr lang="en-US" sz="1600" dirty="0" err="1">
                <a:solidFill>
                  <a:srgbClr val="F2F2F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Javonet</a:t>
            </a:r>
            <a:r>
              <a:rPr lang="en-US" sz="1600" dirty="0">
                <a:solidFill>
                  <a:srgbClr val="F2F2F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native integration solution.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1600" dirty="0">
                <a:solidFill>
                  <a:srgbClr val="F2F2F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Loopz.io development team after the unsuccessful evaluation of alternative solutions has quickly identified the advantage of </a:t>
            </a:r>
            <a:r>
              <a:rPr lang="en-US" sz="1600" dirty="0" err="1">
                <a:solidFill>
                  <a:srgbClr val="F2F2F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Javonet</a:t>
            </a:r>
            <a:r>
              <a:rPr lang="en-US" sz="1600" dirty="0">
                <a:solidFill>
                  <a:srgbClr val="F2F2F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1600" dirty="0">
                <a:solidFill>
                  <a:srgbClr val="F2F2F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Our native integration component allowed Loopz.io team to </a:t>
            </a:r>
            <a:r>
              <a:rPr lang="en-US" sz="1600" b="1" dirty="0">
                <a:solidFill>
                  <a:srgbClr val="F2F2F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save over 4 months of the development</a:t>
            </a:r>
            <a:r>
              <a:rPr lang="en-US" sz="1600" dirty="0">
                <a:solidFill>
                  <a:srgbClr val="F2F2F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The important factors were the </a:t>
            </a:r>
            <a:r>
              <a:rPr lang="en-US" sz="1600" b="1" dirty="0">
                <a:solidFill>
                  <a:srgbClr val="F2F2F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flat learning curve of the product and accessible broad documentation</a:t>
            </a:r>
            <a:r>
              <a:rPr lang="en-US" sz="1600" dirty="0">
                <a:solidFill>
                  <a:srgbClr val="F2F2F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1600" dirty="0" err="1">
                <a:solidFill>
                  <a:srgbClr val="F2F2F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Javonet</a:t>
            </a:r>
            <a:r>
              <a:rPr lang="en-US" sz="1600" dirty="0">
                <a:solidFill>
                  <a:srgbClr val="F2F2F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allowed for seamless communication between the .NET SDK printer and the Java application.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07811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741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0"/>
            <a:ext cx="2770909" cy="6858000"/>
          </a:xfrm>
          <a:prstGeom prst="rect">
            <a:avLst/>
          </a:prstGeom>
          <a:solidFill>
            <a:srgbClr val="D8C4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 Box 1"/>
          <p:cNvSpPr txBox="1">
            <a:spLocks noChangeArrowheads="1"/>
          </p:cNvSpPr>
          <p:nvPr/>
        </p:nvSpPr>
        <p:spPr bwMode="auto">
          <a:xfrm>
            <a:off x="124142" y="483870"/>
            <a:ext cx="1844675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400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CASE STUDY</a:t>
            </a:r>
            <a:endParaRPr kumimoji="0" lang="pl-PL" alt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225164" y="840149"/>
            <a:ext cx="31496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606" y="5895484"/>
            <a:ext cx="1352550" cy="447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Text Box 10"/>
          <p:cNvSpPr txBox="1">
            <a:spLocks noChangeArrowheads="1"/>
          </p:cNvSpPr>
          <p:nvPr/>
        </p:nvSpPr>
        <p:spPr bwMode="auto">
          <a:xfrm>
            <a:off x="10947269" y="6226785"/>
            <a:ext cx="933450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1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javonet.com</a:t>
            </a:r>
            <a:endParaRPr kumimoji="0" lang="pl-PL" altLang="pl-PL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0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7507" y="5263962"/>
            <a:ext cx="1352550" cy="447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3520800" y="939600"/>
            <a:ext cx="792305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Javonet</a:t>
            </a:r>
            <a:r>
              <a:rPr lang="en-US" sz="2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is the leading native integration technology between .NET and Java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7" name="Text Box 2">
            <a:extLst>
              <a:ext uri="{FF2B5EF4-FFF2-40B4-BE49-F238E27FC236}">
                <a16:creationId xmlns:a16="http://schemas.microsoft.com/office/drawing/2014/main" id="{B40DA70F-07C1-4376-A6A3-F93199113A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9793" y="2834414"/>
            <a:ext cx="5538657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3200" i="1" dirty="0">
                <a:solidFill>
                  <a:srgbClr val="DEEAF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en-US" sz="3200" i="1" dirty="0" err="1">
                <a:solidFill>
                  <a:srgbClr val="DEEAF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Javonet</a:t>
            </a:r>
            <a:r>
              <a:rPr lang="en-US" sz="3200" i="1" dirty="0">
                <a:solidFill>
                  <a:srgbClr val="DEEAF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was easy to setup, well documented and saved us a lot of development time.</a:t>
            </a:r>
            <a:r>
              <a:rPr lang="en-GB" sz="3200" i="1" dirty="0">
                <a:solidFill>
                  <a:srgbClr val="DEEAF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600" i="1" dirty="0">
                <a:solidFill>
                  <a:srgbClr val="DEEAF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~</a:t>
            </a:r>
            <a:r>
              <a:rPr lang="pl-PL" sz="1600" i="1" dirty="0">
                <a:solidFill>
                  <a:srgbClr val="DEEAF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Michael Elias</a:t>
            </a:r>
            <a:r>
              <a:rPr lang="en-GB" sz="1600" i="1" dirty="0">
                <a:solidFill>
                  <a:srgbClr val="DEEAF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pl-PL" sz="1600" i="1" dirty="0" err="1">
                <a:solidFill>
                  <a:srgbClr val="DEEAF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Loopz</a:t>
            </a:r>
            <a:r>
              <a:rPr lang="pl-PL" sz="1600" i="1" dirty="0">
                <a:solidFill>
                  <a:srgbClr val="DEEAF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600" i="1" dirty="0" err="1">
                <a:solidFill>
                  <a:srgbClr val="DEEAF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Founder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Text Box 3">
            <a:extLst>
              <a:ext uri="{FF2B5EF4-FFF2-40B4-BE49-F238E27FC236}">
                <a16:creationId xmlns:a16="http://schemas.microsoft.com/office/drawing/2014/main" id="{10D3AF81-2EC8-4898-8892-8AEA1D05BE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142" y="1227791"/>
            <a:ext cx="2576485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pl-PL" sz="2000" dirty="0" err="1">
                <a:solidFill>
                  <a:schemeClr val="accent3">
                    <a:lumMod val="50000"/>
                  </a:schemeClr>
                </a:solidFill>
              </a:rPr>
              <a:t>Find</a:t>
            </a:r>
            <a:r>
              <a:rPr lang="pl-PL" sz="2000" dirty="0">
                <a:solidFill>
                  <a:schemeClr val="accent3">
                    <a:lumMod val="50000"/>
                  </a:schemeClr>
                </a:solidFill>
              </a:rPr>
              <a:t> out </a:t>
            </a:r>
            <a:r>
              <a:rPr lang="pl-PL" sz="2000" dirty="0" err="1">
                <a:solidFill>
                  <a:schemeClr val="accent3">
                    <a:lumMod val="50000"/>
                  </a:schemeClr>
                </a:solidFill>
              </a:rPr>
              <a:t>how</a:t>
            </a:r>
            <a:r>
              <a:rPr lang="pl-PL" sz="2000" dirty="0">
                <a:solidFill>
                  <a:schemeClr val="accent3">
                    <a:lumMod val="50000"/>
                  </a:schemeClr>
                </a:solidFill>
              </a:rPr>
              <a:t> Loopz.io controls .NET driver Fargo plastic </a:t>
            </a:r>
            <a:r>
              <a:rPr lang="pl-PL" sz="2000" dirty="0" err="1">
                <a:solidFill>
                  <a:schemeClr val="accent3">
                    <a:lumMod val="50000"/>
                  </a:schemeClr>
                </a:solidFill>
              </a:rPr>
              <a:t>cards</a:t>
            </a:r>
            <a:r>
              <a:rPr lang="pl-PL" sz="20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pl-PL" sz="2000" dirty="0" err="1">
                <a:solidFill>
                  <a:schemeClr val="accent3">
                    <a:lumMod val="50000"/>
                  </a:schemeClr>
                </a:solidFill>
              </a:rPr>
              <a:t>printer</a:t>
            </a:r>
            <a:r>
              <a:rPr lang="pl-PL" sz="2000" dirty="0">
                <a:solidFill>
                  <a:schemeClr val="accent3">
                    <a:lumMod val="50000"/>
                  </a:schemeClr>
                </a:solidFill>
              </a:rPr>
              <a:t> from Java </a:t>
            </a:r>
            <a:r>
              <a:rPr lang="pl-PL" sz="2000" dirty="0" err="1">
                <a:solidFill>
                  <a:schemeClr val="accent3">
                    <a:lumMod val="50000"/>
                  </a:schemeClr>
                </a:solidFill>
              </a:rPr>
              <a:t>application</a:t>
            </a:r>
            <a:r>
              <a:rPr lang="pl-PL" sz="2000" dirty="0">
                <a:solidFill>
                  <a:schemeClr val="accent3">
                    <a:lumMod val="50000"/>
                  </a:schemeClr>
                </a:solidFill>
              </a:rPr>
              <a:t>.</a:t>
            </a:r>
            <a:endParaRPr lang="en-US" sz="2000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AD2A1299-02E6-43B9-95CD-7222D252A512}"/>
              </a:ext>
            </a:extLst>
          </p:cNvPr>
          <p:cNvPicPr>
            <a:picLocks noChangeAspect="1"/>
          </p:cNvPicPr>
          <p:nvPr/>
        </p:nvPicPr>
        <p:blipFill>
          <a:blip r:embed="rId3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1888" y="4984074"/>
            <a:ext cx="1693026" cy="1008019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A9883DF-B8C9-4970-9D1E-0B6B442B34C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2143" y="5423612"/>
            <a:ext cx="1530185" cy="228008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633E4755-9D50-4EEB-9709-A803243DDEE7}"/>
              </a:ext>
            </a:extLst>
          </p:cNvPr>
          <p:cNvPicPr>
            <a:picLocks noChangeAspect="1"/>
          </p:cNvPicPr>
          <p:nvPr/>
        </p:nvPicPr>
        <p:blipFill>
          <a:blip r:embed="rId3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81903" y="2611358"/>
            <a:ext cx="3807858" cy="2267179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7570DCA4-4417-46CC-AC0E-C72A8E2F602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159" y="4907949"/>
            <a:ext cx="1530185" cy="228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44330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741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2770909" cy="6858000"/>
          </a:xfrm>
          <a:prstGeom prst="rect">
            <a:avLst/>
          </a:prstGeom>
          <a:solidFill>
            <a:srgbClr val="D8C4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2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9" name="Text Box 1"/>
          <p:cNvSpPr txBox="1">
            <a:spLocks noChangeArrowheads="1"/>
          </p:cNvSpPr>
          <p:nvPr/>
        </p:nvSpPr>
        <p:spPr bwMode="auto">
          <a:xfrm>
            <a:off x="124142" y="483870"/>
            <a:ext cx="1844675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400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CASE STUDY</a:t>
            </a:r>
            <a:endParaRPr kumimoji="0" lang="pl-PL" alt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225164" y="840149"/>
            <a:ext cx="31496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606" y="5895484"/>
            <a:ext cx="1352550" cy="447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 Box 21"/>
          <p:cNvSpPr txBox="1">
            <a:spLocks noChangeArrowheads="1"/>
          </p:cNvSpPr>
          <p:nvPr/>
        </p:nvSpPr>
        <p:spPr bwMode="auto">
          <a:xfrm>
            <a:off x="3522229" y="939024"/>
            <a:ext cx="7850188" cy="5775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Javonet </a:t>
            </a:r>
            <a:r>
              <a:rPr kumimoji="0" lang="pl-PL" altLang="pl-PL" sz="28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kumimoji="0" lang="pl-PL" altLang="pl-PL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pl-PL" altLang="pl-PL" sz="28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probably</a:t>
            </a:r>
            <a:r>
              <a:rPr kumimoji="0" lang="pl-PL" altLang="pl-PL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the</a:t>
            </a:r>
            <a:r>
              <a:rPr kumimoji="0" lang="pl-PL" altLang="pl-PL" sz="2800" b="0" i="0" u="none" strike="noStrike" cap="none" normalizeH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pl-PL" altLang="pl-PL" sz="2800" b="0" i="0" u="none" strike="noStrike" cap="none" normalizeH="0" dirty="0" err="1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best</a:t>
            </a:r>
            <a:r>
              <a:rPr kumimoji="0" lang="pl-PL" altLang="pl-PL" sz="2800" b="0" i="0" u="none" strike="noStrike" cap="none" normalizeH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Java to .NET </a:t>
            </a:r>
            <a:r>
              <a:rPr kumimoji="0" lang="pl-PL" altLang="pl-PL" sz="2800" b="0" i="0" u="none" strike="noStrike" cap="none" normalizeH="0" dirty="0" err="1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bridge</a:t>
            </a:r>
            <a:r>
              <a:rPr kumimoji="0" lang="pl-PL" altLang="pl-PL" sz="2800" b="0" i="0" u="none" strike="noStrike" cap="none" normalizeH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en-GB" altLang="pl-PL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Text Box 17"/>
          <p:cNvSpPr txBox="1">
            <a:spLocks noChangeArrowheads="1"/>
          </p:cNvSpPr>
          <p:nvPr/>
        </p:nvSpPr>
        <p:spPr bwMode="auto">
          <a:xfrm>
            <a:off x="3691663" y="3212948"/>
            <a:ext cx="7579581" cy="16655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2" anchor="t" anchorCtr="0" compatLnSpc="1">
            <a:prstTxWarp prst="textNoShape">
              <a:avLst/>
            </a:prstTxWarp>
          </a:bodyPr>
          <a:lstStyle/>
          <a:p>
            <a:pPr marL="285750" lvl="0" indent="-285750" eaLnBrk="0" fontAlgn="base" hangingPunct="0">
              <a:lnSpc>
                <a:spcPts val="21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pl-PL" sz="1200" dirty="0">
                <a:solidFill>
                  <a:srgbClr val="82CFE1"/>
                </a:solidFill>
              </a:rPr>
              <a:t>Access any custom .NET library from Java</a:t>
            </a:r>
          </a:p>
          <a:p>
            <a:pPr marL="285750" lvl="0" indent="-285750" eaLnBrk="0" fontAlgn="base" hangingPunct="0">
              <a:lnSpc>
                <a:spcPts val="21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pl-PL" sz="1200" dirty="0">
                <a:solidFill>
                  <a:srgbClr val="82CFE1"/>
                </a:solidFill>
              </a:rPr>
              <a:t>Use third-party .NET back-end components in Java</a:t>
            </a:r>
          </a:p>
          <a:p>
            <a:pPr marL="285750" lvl="0" indent="-285750" eaLnBrk="0" fontAlgn="base" hangingPunct="0">
              <a:lnSpc>
                <a:spcPts val="21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pl-PL" sz="1200" dirty="0">
                <a:solidFill>
                  <a:srgbClr val="82CFE1"/>
                </a:solidFill>
              </a:rPr>
              <a:t>Access mathematical, statistical and financial algorithms</a:t>
            </a:r>
          </a:p>
          <a:p>
            <a:pPr marL="285750" lvl="0" indent="-285750" eaLnBrk="0" fontAlgn="base" hangingPunct="0">
              <a:lnSpc>
                <a:spcPts val="21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pl-PL" sz="1200" dirty="0">
                <a:solidFill>
                  <a:srgbClr val="82CFE1"/>
                </a:solidFill>
              </a:rPr>
              <a:t>Control any physical devices with .NET SDK or driver from Java</a:t>
            </a:r>
          </a:p>
          <a:p>
            <a:pPr marL="285750" lvl="0" indent="-285750" eaLnBrk="0" fontAlgn="base" hangingPunct="0">
              <a:lnSpc>
                <a:spcPts val="21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pl-PL" sz="1200" dirty="0">
                <a:solidFill>
                  <a:srgbClr val="82CFE1"/>
                </a:solidFill>
              </a:rPr>
              <a:t>Embed .NET UI controls in Java</a:t>
            </a:r>
          </a:p>
          <a:p>
            <a:pPr marL="285750" lvl="0" indent="-285750" eaLnBrk="0" fontAlgn="base" hangingPunct="0">
              <a:lnSpc>
                <a:spcPts val="21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pl-PL" sz="1200" dirty="0">
                <a:solidFill>
                  <a:srgbClr val="82CFE1"/>
                </a:solidFill>
              </a:rPr>
              <a:t>Use .NET DLLs in Java applets</a:t>
            </a:r>
          </a:p>
          <a:p>
            <a:pPr marL="285750" lvl="0" indent="-285750" eaLnBrk="0" fontAlgn="base" hangingPunct="0">
              <a:lnSpc>
                <a:spcPts val="21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pl-PL" sz="1200" dirty="0">
                <a:solidFill>
                  <a:srgbClr val="82CFE1"/>
                </a:solidFill>
              </a:rPr>
              <a:t>Access any C++/COM objects from Java</a:t>
            </a:r>
          </a:p>
          <a:p>
            <a:pPr marL="285750" lvl="0" indent="-285750" eaLnBrk="0" fontAlgn="base" hangingPunct="0">
              <a:lnSpc>
                <a:spcPts val="21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pl-PL" sz="1200" dirty="0">
                <a:solidFill>
                  <a:srgbClr val="82CFE1"/>
                </a:solidFill>
              </a:rPr>
              <a:t>Use .NET UI frameworks like WPF or WinForms from Java</a:t>
            </a:r>
          </a:p>
          <a:p>
            <a:pPr marL="285750" marR="0" lvl="0" indent="-285750" algn="l" defTabSz="914400" rtl="0" eaLnBrk="0" fontAlgn="base" latinLnBrk="0" hangingPunct="0">
              <a:lnSpc>
                <a:spcPts val="21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en-US" altLang="pl-PL" sz="1200" dirty="0">
              <a:solidFill>
                <a:srgbClr val="82CFE1"/>
              </a:solidFill>
            </a:endParaRPr>
          </a:p>
        </p:txBody>
      </p:sp>
      <p:sp>
        <p:nvSpPr>
          <p:cNvPr id="21" name="Text Box 17"/>
          <p:cNvSpPr txBox="1">
            <a:spLocks noChangeArrowheads="1"/>
          </p:cNvSpPr>
          <p:nvPr/>
        </p:nvSpPr>
        <p:spPr bwMode="auto">
          <a:xfrm>
            <a:off x="3522229" y="1805448"/>
            <a:ext cx="8189055" cy="12426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2" anchor="t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lnSpc>
                <a:spcPts val="21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pl-PL" sz="1200" dirty="0" err="1">
                <a:solidFill>
                  <a:schemeClr val="bg1"/>
                </a:solidFill>
              </a:rPr>
              <a:t>Javonet</a:t>
            </a:r>
            <a:r>
              <a:rPr lang="en-US" altLang="pl-PL" sz="1200" dirty="0">
                <a:solidFill>
                  <a:schemeClr val="bg1"/>
                </a:solidFill>
              </a:rPr>
              <a:t> is the lightest and the simplest Java and .NET native integration framework.</a:t>
            </a:r>
            <a:r>
              <a:rPr lang="pl-PL" altLang="pl-PL" sz="1200" dirty="0">
                <a:solidFill>
                  <a:schemeClr val="bg1"/>
                </a:solidFill>
              </a:rPr>
              <a:t> </a:t>
            </a:r>
            <a:r>
              <a:rPr lang="en-US" altLang="pl-PL" sz="1200" dirty="0">
                <a:solidFill>
                  <a:schemeClr val="bg1"/>
                </a:solidFill>
              </a:rPr>
              <a:t>It </a:t>
            </a:r>
            <a:r>
              <a:rPr kumimoji="0" lang="en-US" altLang="pl-PL" sz="1200" b="0" i="0" u="none" strike="noStrike" cap="none" normalizeH="0" dirty="0">
                <a:ln>
                  <a:noFill/>
                </a:ln>
                <a:solidFill>
                  <a:schemeClr val="bg1"/>
                </a:solidFill>
                <a:effectLst/>
              </a:rPr>
              <a:t>allows to load and use any .NET DLL from J</a:t>
            </a:r>
            <a:r>
              <a:rPr kumimoji="0" lang="pl-PL" altLang="pl-PL" sz="1200" b="0" i="0" u="none" strike="noStrike" cap="none" normalizeH="0" dirty="0" err="1">
                <a:ln>
                  <a:noFill/>
                </a:ln>
                <a:solidFill>
                  <a:schemeClr val="bg1"/>
                </a:solidFill>
                <a:effectLst/>
              </a:rPr>
              <a:t>ava</a:t>
            </a:r>
            <a:r>
              <a:rPr kumimoji="0" lang="en-US" altLang="pl-PL" sz="1200" b="0" i="0" u="none" strike="noStrike" cap="none" normalizeH="0" dirty="0">
                <a:ln>
                  <a:noFill/>
                </a:ln>
                <a:solidFill>
                  <a:schemeClr val="bg1"/>
                </a:solidFill>
                <a:effectLst/>
              </a:rPr>
              <a:t> code - within the same process and with extremely high performance.</a:t>
            </a:r>
          </a:p>
          <a:p>
            <a:pPr marR="0" lvl="0" algn="l" defTabSz="914400" rtl="0" eaLnBrk="0" fontAlgn="base" latinLnBrk="0" hangingPunct="0">
              <a:lnSpc>
                <a:spcPts val="21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US" altLang="pl-PL" sz="1200" dirty="0">
              <a:solidFill>
                <a:schemeClr val="bg1"/>
              </a:solidFill>
            </a:endParaRPr>
          </a:p>
          <a:p>
            <a:pPr marR="0" lvl="0" algn="l" defTabSz="914400" rtl="0" eaLnBrk="0" fontAlgn="base" latinLnBrk="0" hangingPunct="0">
              <a:lnSpc>
                <a:spcPts val="21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altLang="pl-PL" sz="1200" dirty="0">
                <a:solidFill>
                  <a:schemeClr val="bg1"/>
                </a:solidFill>
              </a:rPr>
              <a:t>The tool can be used in countless scenarios, saving time, effort and costs required to quickly re-use or share the .NET logic with Java. See the sample scenarios below:</a:t>
            </a:r>
          </a:p>
          <a:p>
            <a:pPr marR="0" lvl="0" algn="l" defTabSz="914400" rtl="0" eaLnBrk="0" fontAlgn="base" latinLnBrk="0" hangingPunct="0">
              <a:lnSpc>
                <a:spcPts val="21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US" altLang="pl-PL" sz="1200" dirty="0">
              <a:solidFill>
                <a:schemeClr val="bg1"/>
              </a:solidFill>
            </a:endParaRPr>
          </a:p>
        </p:txBody>
      </p:sp>
      <p:sp>
        <p:nvSpPr>
          <p:cNvPr id="22" name="Text Box 10"/>
          <p:cNvSpPr txBox="1">
            <a:spLocks noChangeArrowheads="1"/>
          </p:cNvSpPr>
          <p:nvPr/>
        </p:nvSpPr>
        <p:spPr bwMode="auto">
          <a:xfrm>
            <a:off x="10947269" y="6226785"/>
            <a:ext cx="933450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1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javonet.com</a:t>
            </a:r>
            <a:endParaRPr kumimoji="0" lang="pl-PL" altLang="pl-PL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Text Box 3">
            <a:extLst>
              <a:ext uri="{FF2B5EF4-FFF2-40B4-BE49-F238E27FC236}">
                <a16:creationId xmlns:a16="http://schemas.microsoft.com/office/drawing/2014/main" id="{DBBCBB2E-5DB7-4E9E-9326-BBAEA91928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142" y="1227791"/>
            <a:ext cx="2508222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pl-PL" sz="2000" dirty="0" err="1">
                <a:solidFill>
                  <a:schemeClr val="accent3">
                    <a:lumMod val="50000"/>
                  </a:schemeClr>
                </a:solidFill>
              </a:rPr>
              <a:t>Find</a:t>
            </a:r>
            <a:r>
              <a:rPr lang="pl-PL" sz="2000" dirty="0">
                <a:solidFill>
                  <a:schemeClr val="accent3">
                    <a:lumMod val="50000"/>
                  </a:schemeClr>
                </a:solidFill>
              </a:rPr>
              <a:t> out </a:t>
            </a:r>
            <a:r>
              <a:rPr lang="pl-PL" sz="2000" dirty="0" err="1">
                <a:solidFill>
                  <a:schemeClr val="accent3">
                    <a:lumMod val="50000"/>
                  </a:schemeClr>
                </a:solidFill>
              </a:rPr>
              <a:t>how</a:t>
            </a:r>
            <a:r>
              <a:rPr lang="pl-PL" sz="2000" dirty="0">
                <a:solidFill>
                  <a:schemeClr val="accent3">
                    <a:lumMod val="50000"/>
                  </a:schemeClr>
                </a:solidFill>
              </a:rPr>
              <a:t> Loopz.io controls .NET driver Fargo plastic </a:t>
            </a:r>
            <a:r>
              <a:rPr lang="pl-PL" sz="2000" dirty="0" err="1">
                <a:solidFill>
                  <a:schemeClr val="accent3">
                    <a:lumMod val="50000"/>
                  </a:schemeClr>
                </a:solidFill>
              </a:rPr>
              <a:t>cards</a:t>
            </a:r>
            <a:r>
              <a:rPr lang="pl-PL" sz="20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pl-PL" sz="2000" dirty="0" err="1">
                <a:solidFill>
                  <a:schemeClr val="accent3">
                    <a:lumMod val="50000"/>
                  </a:schemeClr>
                </a:solidFill>
              </a:rPr>
              <a:t>printer</a:t>
            </a:r>
            <a:r>
              <a:rPr lang="pl-PL" sz="2000" dirty="0">
                <a:solidFill>
                  <a:schemeClr val="accent3">
                    <a:lumMod val="50000"/>
                  </a:schemeClr>
                </a:solidFill>
              </a:rPr>
              <a:t> from Java </a:t>
            </a:r>
            <a:r>
              <a:rPr lang="pl-PL" sz="2000" dirty="0" err="1">
                <a:solidFill>
                  <a:schemeClr val="accent3">
                    <a:lumMod val="50000"/>
                  </a:schemeClr>
                </a:solidFill>
              </a:rPr>
              <a:t>application</a:t>
            </a:r>
            <a:r>
              <a:rPr lang="pl-PL" sz="2000" dirty="0">
                <a:solidFill>
                  <a:schemeClr val="accent3">
                    <a:lumMod val="50000"/>
                  </a:schemeClr>
                </a:solidFill>
              </a:rPr>
              <a:t>.</a:t>
            </a:r>
            <a:endParaRPr lang="en-US" sz="2000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6A574AB3-0AAA-4B48-8B35-70EE9DBFB12B}"/>
              </a:ext>
            </a:extLst>
          </p:cNvPr>
          <p:cNvPicPr>
            <a:picLocks noChangeAspect="1"/>
          </p:cNvPicPr>
          <p:nvPr/>
        </p:nvPicPr>
        <p:blipFill>
          <a:blip r:embed="rId3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81903" y="2611358"/>
            <a:ext cx="3807858" cy="2267179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DA1B6F23-F9F6-4EC3-BD82-616F73A84DC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159" y="4907949"/>
            <a:ext cx="1530185" cy="228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1951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741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0" y="0"/>
            <a:ext cx="2770909" cy="6858000"/>
          </a:xfrm>
          <a:prstGeom prst="rect">
            <a:avLst/>
          </a:prstGeom>
          <a:solidFill>
            <a:srgbClr val="D8C4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2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15" name="Text Box 1"/>
          <p:cNvSpPr txBox="1">
            <a:spLocks noChangeArrowheads="1"/>
          </p:cNvSpPr>
          <p:nvPr/>
        </p:nvSpPr>
        <p:spPr bwMode="auto">
          <a:xfrm>
            <a:off x="124142" y="483870"/>
            <a:ext cx="1844675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400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CASE STUDY</a:t>
            </a:r>
            <a:endParaRPr kumimoji="0" lang="pl-PL" alt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225164" y="840149"/>
            <a:ext cx="31496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606" y="5895484"/>
            <a:ext cx="1352550" cy="447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Box 23"/>
          <p:cNvSpPr txBox="1"/>
          <p:nvPr/>
        </p:nvSpPr>
        <p:spPr>
          <a:xfrm>
            <a:off x="3635519" y="2743278"/>
            <a:ext cx="3968539" cy="1569660"/>
          </a:xfrm>
          <a:prstGeom prst="rect">
            <a:avLst/>
          </a:prstGeom>
          <a:solidFill>
            <a:srgbClr val="674172"/>
          </a:solidFill>
        </p:spPr>
        <p:txBody>
          <a:bodyPr wrap="square" rtlCol="0">
            <a:spAutoFit/>
          </a:bodyPr>
          <a:lstStyle/>
          <a:p>
            <a:r>
              <a:rPr lang="pl-PL" sz="1200" dirty="0">
                <a:solidFill>
                  <a:schemeClr val="bg1"/>
                </a:solidFill>
              </a:rPr>
              <a:t>Javonet – Native Java to .NET Bridge</a:t>
            </a:r>
          </a:p>
          <a:p>
            <a:r>
              <a:rPr lang="pl-PL" sz="1200" dirty="0">
                <a:solidFill>
                  <a:srgbClr val="3DA6E8"/>
                </a:solidFill>
                <a:hlinkClick r:id="rId3"/>
              </a:rPr>
              <a:t>http://www.javonet.com</a:t>
            </a:r>
            <a:endParaRPr lang="pl-PL" sz="1200" dirty="0">
              <a:solidFill>
                <a:srgbClr val="3DA6E8"/>
              </a:solidFill>
            </a:endParaRPr>
          </a:p>
          <a:p>
            <a:endParaRPr lang="pl-PL" sz="1200" dirty="0"/>
          </a:p>
          <a:p>
            <a:r>
              <a:rPr lang="pl-PL" sz="1200" dirty="0" err="1">
                <a:solidFill>
                  <a:schemeClr val="bg1"/>
                </a:solidFill>
              </a:rPr>
              <a:t>Quick</a:t>
            </a:r>
            <a:r>
              <a:rPr lang="pl-PL" sz="1200" dirty="0">
                <a:solidFill>
                  <a:schemeClr val="bg1"/>
                </a:solidFill>
              </a:rPr>
              <a:t> Start Guide</a:t>
            </a:r>
          </a:p>
          <a:p>
            <a:r>
              <a:rPr lang="pl-PL" sz="1200" dirty="0">
                <a:solidFill>
                  <a:srgbClr val="3DA6E8"/>
                </a:solidFill>
                <a:hlinkClick r:id="rId4"/>
              </a:rPr>
              <a:t>https://www.javonet.com/quick-start-guide/</a:t>
            </a:r>
            <a:endParaRPr lang="pl-PL" sz="1200" dirty="0">
              <a:solidFill>
                <a:srgbClr val="3DA6E8"/>
              </a:solidFill>
            </a:endParaRPr>
          </a:p>
          <a:p>
            <a:endParaRPr lang="pl-PL" sz="1200" dirty="0"/>
          </a:p>
          <a:p>
            <a:r>
              <a:rPr lang="pl-PL" sz="1200" dirty="0" err="1">
                <a:solidFill>
                  <a:schemeClr val="bg1"/>
                </a:solidFill>
              </a:rPr>
              <a:t>Download</a:t>
            </a:r>
            <a:r>
              <a:rPr lang="pl-PL" sz="1200" dirty="0">
                <a:solidFill>
                  <a:schemeClr val="bg1"/>
                </a:solidFill>
              </a:rPr>
              <a:t> Java JAR</a:t>
            </a:r>
          </a:p>
          <a:p>
            <a:r>
              <a:rPr lang="pl-PL" sz="1200" dirty="0">
                <a:solidFill>
                  <a:srgbClr val="3DA6E8"/>
                </a:solidFill>
                <a:hlinkClick r:id="rId5"/>
              </a:rPr>
              <a:t>https://www.javonet.com/signup-for-trial/ </a:t>
            </a:r>
            <a:endParaRPr lang="pl-PL" sz="1200" dirty="0">
              <a:solidFill>
                <a:srgbClr val="3DA6E8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268055" y="2750205"/>
            <a:ext cx="34137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>
                <a:solidFill>
                  <a:schemeClr val="bg1"/>
                </a:solidFill>
              </a:rPr>
              <a:t>Javonet Technical and Sales Support</a:t>
            </a:r>
          </a:p>
          <a:p>
            <a:endParaRPr lang="pl-PL" sz="1200" dirty="0">
              <a:solidFill>
                <a:schemeClr val="bg1"/>
              </a:solidFill>
            </a:endParaRPr>
          </a:p>
          <a:p>
            <a:r>
              <a:rPr lang="pl-PL" sz="1200" dirty="0">
                <a:solidFill>
                  <a:schemeClr val="bg1"/>
                </a:solidFill>
              </a:rPr>
              <a:t>Phone: +1 (415) 422-9377</a:t>
            </a:r>
          </a:p>
          <a:p>
            <a:r>
              <a:rPr lang="pl-PL" sz="1200" dirty="0">
                <a:solidFill>
                  <a:schemeClr val="bg1"/>
                </a:solidFill>
              </a:rPr>
              <a:t>Email:</a:t>
            </a:r>
            <a:r>
              <a:rPr lang="pl-PL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l-PL" sz="1200" dirty="0">
                <a:solidFill>
                  <a:srgbClr val="3DA6E8"/>
                </a:solidFill>
                <a:hlinkClick r:id="rId6"/>
              </a:rPr>
              <a:t>support@javonet.com </a:t>
            </a:r>
            <a:endParaRPr lang="pl-PL" sz="1200" dirty="0">
              <a:solidFill>
                <a:srgbClr val="3DA6E8"/>
              </a:solidFill>
            </a:endParaRPr>
          </a:p>
        </p:txBody>
      </p:sp>
      <p:sp>
        <p:nvSpPr>
          <p:cNvPr id="26" name="Text Box 21"/>
          <p:cNvSpPr txBox="1">
            <a:spLocks noChangeArrowheads="1"/>
          </p:cNvSpPr>
          <p:nvPr/>
        </p:nvSpPr>
        <p:spPr bwMode="auto">
          <a:xfrm>
            <a:off x="3520800" y="939600"/>
            <a:ext cx="7850188" cy="5775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pl-PL" altLang="pl-PL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Start </a:t>
            </a:r>
            <a:r>
              <a:rPr kumimoji="0" lang="pl-PL" altLang="pl-PL" sz="28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using</a:t>
            </a:r>
            <a:r>
              <a:rPr kumimoji="0" lang="pl-PL" altLang="pl-PL" sz="2800" b="0" i="0" u="none" strike="noStrike" cap="none" normalizeH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.NET </a:t>
            </a:r>
            <a:r>
              <a:rPr kumimoji="0" lang="pl-PL" altLang="pl-PL" sz="2800" b="0" i="0" u="none" strike="noStrike" cap="none" normalizeH="0" dirty="0" err="1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libraries</a:t>
            </a:r>
            <a:r>
              <a:rPr kumimoji="0" lang="pl-PL" altLang="pl-PL" sz="2800" b="0" i="0" u="none" strike="noStrike" cap="none" normalizeH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kumimoji="0" lang="pl-PL" altLang="pl-PL" sz="2800" b="0" i="0" u="none" strike="noStrike" cap="none" normalizeH="0" dirty="0" err="1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your</a:t>
            </a:r>
            <a:r>
              <a:rPr kumimoji="0" lang="pl-PL" altLang="pl-PL" sz="2800" b="0" i="0" u="none" strike="noStrike" cap="none" normalizeH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Java </a:t>
            </a:r>
            <a:r>
              <a:rPr kumimoji="0" lang="pl-PL" altLang="pl-PL" sz="2800" b="0" i="0" u="none" strike="noStrike" cap="none" normalizeH="0" dirty="0" err="1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projects</a:t>
            </a:r>
            <a:r>
              <a:rPr kumimoji="0" lang="pl-PL" altLang="pl-PL" sz="2800" b="0" i="0" u="none" strike="noStrike" cap="none" normalizeH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pl-PL" altLang="pl-PL" sz="2800" b="0" i="0" u="none" strike="noStrike" cap="none" normalizeH="0" dirty="0" err="1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today</a:t>
            </a:r>
            <a:r>
              <a:rPr kumimoji="0" lang="pl-PL" altLang="pl-PL" sz="2800" b="0" i="0" u="none" strike="noStrike" cap="none" normalizeH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en-GB" altLang="pl-PL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" name="Text Box 10"/>
          <p:cNvSpPr txBox="1">
            <a:spLocks noChangeArrowheads="1"/>
          </p:cNvSpPr>
          <p:nvPr/>
        </p:nvSpPr>
        <p:spPr bwMode="auto">
          <a:xfrm>
            <a:off x="10947269" y="6226785"/>
            <a:ext cx="933450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1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javonet.com</a:t>
            </a:r>
            <a:endParaRPr kumimoji="0" lang="pl-PL" altLang="pl-PL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0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606" y="1999534"/>
            <a:ext cx="1352550" cy="447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 Box 3">
            <a:extLst>
              <a:ext uri="{FF2B5EF4-FFF2-40B4-BE49-F238E27FC236}">
                <a16:creationId xmlns:a16="http://schemas.microsoft.com/office/drawing/2014/main" id="{9F996A09-95E5-408A-98FF-DE657E9326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142" y="1227791"/>
            <a:ext cx="2576485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pl-PL" sz="2000" dirty="0" err="1">
                <a:solidFill>
                  <a:schemeClr val="accent3">
                    <a:lumMod val="50000"/>
                  </a:schemeClr>
                </a:solidFill>
              </a:rPr>
              <a:t>Find</a:t>
            </a:r>
            <a:r>
              <a:rPr lang="pl-PL" sz="2000" dirty="0">
                <a:solidFill>
                  <a:schemeClr val="accent3">
                    <a:lumMod val="50000"/>
                  </a:schemeClr>
                </a:solidFill>
              </a:rPr>
              <a:t> out </a:t>
            </a:r>
            <a:r>
              <a:rPr lang="pl-PL" sz="2000" dirty="0" err="1">
                <a:solidFill>
                  <a:schemeClr val="accent3">
                    <a:lumMod val="50000"/>
                  </a:schemeClr>
                </a:solidFill>
              </a:rPr>
              <a:t>how</a:t>
            </a:r>
            <a:r>
              <a:rPr lang="pl-PL" sz="2000" dirty="0">
                <a:solidFill>
                  <a:schemeClr val="accent3">
                    <a:lumMod val="50000"/>
                  </a:schemeClr>
                </a:solidFill>
              </a:rPr>
              <a:t> Loopz.io controls .NET driver Fargo plastic </a:t>
            </a:r>
            <a:r>
              <a:rPr lang="pl-PL" sz="2000" dirty="0" err="1">
                <a:solidFill>
                  <a:schemeClr val="accent3">
                    <a:lumMod val="50000"/>
                  </a:schemeClr>
                </a:solidFill>
              </a:rPr>
              <a:t>cards</a:t>
            </a:r>
            <a:r>
              <a:rPr lang="pl-PL" sz="20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pl-PL" sz="2000" dirty="0" err="1">
                <a:solidFill>
                  <a:schemeClr val="accent3">
                    <a:lumMod val="50000"/>
                  </a:schemeClr>
                </a:solidFill>
              </a:rPr>
              <a:t>printer</a:t>
            </a:r>
            <a:r>
              <a:rPr lang="pl-PL" sz="2000" dirty="0">
                <a:solidFill>
                  <a:schemeClr val="accent3">
                    <a:lumMod val="50000"/>
                  </a:schemeClr>
                </a:solidFill>
              </a:rPr>
              <a:t> from Java </a:t>
            </a:r>
            <a:r>
              <a:rPr lang="pl-PL" sz="2000" dirty="0" err="1">
                <a:solidFill>
                  <a:schemeClr val="accent3">
                    <a:lumMod val="50000"/>
                  </a:schemeClr>
                </a:solidFill>
              </a:rPr>
              <a:t>application</a:t>
            </a:r>
            <a:r>
              <a:rPr lang="pl-PL" sz="2000" dirty="0">
                <a:solidFill>
                  <a:schemeClr val="accent3">
                    <a:lumMod val="50000"/>
                  </a:schemeClr>
                </a:solidFill>
              </a:rPr>
              <a:t>.</a:t>
            </a:r>
            <a:endParaRPr lang="en-US" sz="2000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CC32C7B2-4A08-4488-BEB5-6A0DCF147477}"/>
              </a:ext>
            </a:extLst>
          </p:cNvPr>
          <p:cNvPicPr>
            <a:picLocks noChangeAspect="1"/>
          </p:cNvPicPr>
          <p:nvPr/>
        </p:nvPicPr>
        <p:blipFill>
          <a:blip r:embed="rId7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81903" y="2611358"/>
            <a:ext cx="3807858" cy="2267179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12FE60A7-D5FC-4247-8F1C-003BB49E6BC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159" y="4907949"/>
            <a:ext cx="1530185" cy="228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32996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4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9CC3E5"/>
      </a:hlink>
      <a:folHlink>
        <a:srgbClr val="DEEBF6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conOverlay xmlns="http://schemas.microsoft.com/sharepoint/v4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32F129720D804A8A084BABE214C839" ma:contentTypeVersion="10" ma:contentTypeDescription="Create a new document." ma:contentTypeScope="" ma:versionID="25b47a220f7aa72c5df18295bd997da9">
  <xsd:schema xmlns:xsd="http://www.w3.org/2001/XMLSchema" xmlns:xs="http://www.w3.org/2001/XMLSchema" xmlns:p="http://schemas.microsoft.com/office/2006/metadata/properties" xmlns:ns2="a29ac7bd-154b-4601-8f1c-cef3620836db" xmlns:ns3="http://schemas.microsoft.com/sharepoint/v4" xmlns:ns4="b2857f14-85c9-4b5d-a183-5d1a3982bdb5" targetNamespace="http://schemas.microsoft.com/office/2006/metadata/properties" ma:root="true" ma:fieldsID="f7d03a436d5eab9e19e35fe7233e64f5" ns2:_="" ns3:_="" ns4:_="">
    <xsd:import namespace="a29ac7bd-154b-4601-8f1c-cef3620836db"/>
    <xsd:import namespace="http://schemas.microsoft.com/sharepoint/v4"/>
    <xsd:import namespace="b2857f14-85c9-4b5d-a183-5d1a3982bdb5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2:SharedWithDetails" minOccurs="0"/>
                <xsd:element ref="ns3:IconOverlay" minOccurs="0"/>
                <xsd:element ref="ns2:LastSharedByUser" minOccurs="0"/>
                <xsd:element ref="ns2:LastSharedByTime" minOccurs="0"/>
                <xsd:element ref="ns4:MediaServiceMetadata" minOccurs="0"/>
                <xsd:element ref="ns4:MediaServiceFastMetadata" minOccurs="0"/>
                <xsd:element ref="ns4:MediaServiceAuto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9ac7bd-154b-4601-8f1c-cef3620836d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Sharing Hint Hash" ma:internalName="SharingHintHash" ma:readOnly="true">
      <xsd:simpleType>
        <xsd:restriction base="dms:Text"/>
      </xsd:simpleType>
    </xsd:element>
    <xsd:element name="SharedWithDetails" ma:index="10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2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3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1" nillable="true" ma:displayName="IconOverlay" ma:hidden="true" ma:internalName="IconOverlay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857f14-85c9-4b5d-a183-5d1a3982bdb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4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6" nillable="true" ma:displayName="MediaServiceAutoTags" ma:description="" ma:internalName="MediaServiceAutoTag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A14BD6C-972A-4942-9894-3E25827F87EE}">
  <ds:schemaRefs>
    <ds:schemaRef ds:uri="http://www.w3.org/XML/1998/namespace"/>
    <ds:schemaRef ds:uri="http://schemas.microsoft.com/office/2006/metadata/properties"/>
    <ds:schemaRef ds:uri="http://purl.org/dc/terms/"/>
    <ds:schemaRef ds:uri="http://purl.org/dc/elements/1.1/"/>
    <ds:schemaRef ds:uri="http://schemas.microsoft.com/office/2006/documentManagement/types"/>
    <ds:schemaRef ds:uri="a29ac7bd-154b-4601-8f1c-cef3620836db"/>
    <ds:schemaRef ds:uri="http://schemas.openxmlformats.org/package/2006/metadata/core-properties"/>
    <ds:schemaRef ds:uri="http://schemas.microsoft.com/office/infopath/2007/PartnerControls"/>
    <ds:schemaRef ds:uri="b2857f14-85c9-4b5d-a183-5d1a3982bdb5"/>
    <ds:schemaRef ds:uri="http://schemas.microsoft.com/sharepoint/v4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9763D3C-3C25-4A58-9AC7-DF41EC066FC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29ac7bd-154b-4601-8f1c-cef3620836db"/>
    <ds:schemaRef ds:uri="http://schemas.microsoft.com/sharepoint/v4"/>
    <ds:schemaRef ds:uri="b2857f14-85c9-4b5d-a183-5d1a3982bdb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EA8225C-2767-4F7C-8162-0ABF3554436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1413</TotalTime>
  <Words>583</Words>
  <Application>Microsoft Office PowerPoint</Application>
  <PresentationFormat>Widescreen</PresentationFormat>
  <Paragraphs>52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Arctic Studio</dc:title>
  <dc:creator>Przemysław Ładyński</dc:creator>
  <cp:lastModifiedBy>Łukasz Ładyński</cp:lastModifiedBy>
  <cp:revision>35</cp:revision>
  <dcterms:created xsi:type="dcterms:W3CDTF">2015-05-27T23:57:33Z</dcterms:created>
  <dcterms:modified xsi:type="dcterms:W3CDTF">2017-09-26T10:40:32Z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0x010100F232F129720D804A8A084BABE214C839</vt:lpwstr>
  </property>
</Properties>
</file>